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0100" y="1261110"/>
            <a:ext cx="9211945" cy="2132330"/>
          </a:xfrm>
        </p:spPr>
        <p:txBody>
          <a:bodyPr/>
          <a:p>
            <a:r>
              <a:rPr lang="en-US"/>
              <a:t>Praktikum 13</a:t>
            </a:r>
            <a:br>
              <a:rPr lang="en-US"/>
            </a:br>
            <a:r>
              <a:rPr lang="en-US"/>
              <a:t>Pemrograman Berorientasi Objek</a:t>
            </a:r>
            <a:br>
              <a:rPr lang="en-US"/>
            </a:br>
            <a:br>
              <a:rPr lang="en-US"/>
            </a:br>
            <a:r>
              <a:rPr lang="en-US"/>
              <a:t>Koneksi Database Dengan Java GUI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3750" y="4888865"/>
            <a:ext cx="9218295" cy="947420"/>
          </a:xfrm>
        </p:spPr>
        <p:txBody>
          <a:bodyPr/>
          <a:p>
            <a:r>
              <a:rPr lang="en-US" sz="2600" b="1">
                <a:solidFill>
                  <a:schemeClr val="tx1"/>
                </a:solidFill>
              </a:rPr>
              <a:t>Assistant Lecture &amp; Lab :</a:t>
            </a:r>
            <a:endParaRPr lang="en-US" sz="2600" b="1">
              <a:solidFill>
                <a:schemeClr val="tx1"/>
              </a:solidFill>
            </a:endParaRPr>
          </a:p>
          <a:p>
            <a:r>
              <a:rPr lang="en-US" sz="2600" b="1">
                <a:solidFill>
                  <a:schemeClr val="tx1"/>
                </a:solidFill>
              </a:rPr>
              <a:t>7174 - Sawali Wahyu, S.Kom</a:t>
            </a:r>
            <a:endParaRPr lang="en-US" sz="2600" b="1">
              <a:solidFill>
                <a:schemeClr val="tx1"/>
              </a:solidFill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78105" y="6574790"/>
            <a:ext cx="53467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Referensi By : </a:t>
            </a:r>
            <a:r>
              <a:rPr sz="18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Edi Sugiarto, S.Kom,</a:t>
            </a:r>
            <a:r>
              <a:rPr sz="1800" b="1" spc="-3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M.Kom</a:t>
            </a:r>
            <a:endParaRPr sz="1800" b="1" spc="-5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699" y="3078366"/>
            <a:ext cx="5697631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80" spc="-5" dirty="0">
                <a:solidFill>
                  <a:schemeClr val="tx1"/>
                </a:solidFill>
              </a:rPr>
              <a:t>Membuat Kelas</a:t>
            </a:r>
            <a:r>
              <a:rPr sz="3880" spc="-30" dirty="0">
                <a:solidFill>
                  <a:schemeClr val="tx1"/>
                </a:solidFill>
              </a:rPr>
              <a:t> </a:t>
            </a:r>
            <a:r>
              <a:rPr sz="3880" spc="-5" dirty="0">
                <a:solidFill>
                  <a:schemeClr val="tx1"/>
                </a:solidFill>
              </a:rPr>
              <a:t>Koneksi</a:t>
            </a:r>
            <a:endParaRPr sz="3880" spc="-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736600"/>
            <a:ext cx="8191500" cy="55416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6421419" y="527119"/>
            <a:ext cx="2436719" cy="1081368"/>
          </a:xfrm>
          <a:custGeom>
            <a:avLst/>
            <a:gdLst/>
            <a:ahLst/>
            <a:cxnLst/>
            <a:rect l="l" t="t" r="r" b="b"/>
            <a:pathLst>
              <a:path w="2761615" h="1225550">
                <a:moveTo>
                  <a:pt x="2761488" y="1220730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1220730"/>
                </a:lnTo>
                <a:lnTo>
                  <a:pt x="6096" y="1225302"/>
                </a:lnTo>
                <a:lnTo>
                  <a:pt x="12192" y="1225302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2735580" y="25908"/>
                </a:lnTo>
                <a:lnTo>
                  <a:pt x="2735580" y="12192"/>
                </a:lnTo>
                <a:lnTo>
                  <a:pt x="2747772" y="25908"/>
                </a:lnTo>
                <a:lnTo>
                  <a:pt x="2747772" y="1225302"/>
                </a:lnTo>
                <a:lnTo>
                  <a:pt x="2755392" y="1225302"/>
                </a:lnTo>
                <a:lnTo>
                  <a:pt x="2761488" y="1220730"/>
                </a:lnTo>
                <a:close/>
              </a:path>
              <a:path w="2761615" h="1225550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761615" h="1225550">
                <a:moveTo>
                  <a:pt x="25908" y="1200918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1200918"/>
                </a:lnTo>
                <a:lnTo>
                  <a:pt x="25908" y="1200918"/>
                </a:lnTo>
                <a:close/>
              </a:path>
              <a:path w="2761615" h="1225550">
                <a:moveTo>
                  <a:pt x="2747772" y="1200918"/>
                </a:moveTo>
                <a:lnTo>
                  <a:pt x="12192" y="1200918"/>
                </a:lnTo>
                <a:lnTo>
                  <a:pt x="25908" y="1213110"/>
                </a:lnTo>
                <a:lnTo>
                  <a:pt x="25908" y="1225302"/>
                </a:lnTo>
                <a:lnTo>
                  <a:pt x="2735580" y="1225302"/>
                </a:lnTo>
                <a:lnTo>
                  <a:pt x="2735580" y="1213110"/>
                </a:lnTo>
                <a:lnTo>
                  <a:pt x="2747772" y="1200918"/>
                </a:lnTo>
                <a:close/>
              </a:path>
              <a:path w="2761615" h="1225550">
                <a:moveTo>
                  <a:pt x="25908" y="1225302"/>
                </a:moveTo>
                <a:lnTo>
                  <a:pt x="25908" y="1213110"/>
                </a:lnTo>
                <a:lnTo>
                  <a:pt x="12192" y="1200918"/>
                </a:lnTo>
                <a:lnTo>
                  <a:pt x="12192" y="1225302"/>
                </a:lnTo>
                <a:lnTo>
                  <a:pt x="25908" y="1225302"/>
                </a:lnTo>
                <a:close/>
              </a:path>
              <a:path w="2761615" h="1225550">
                <a:moveTo>
                  <a:pt x="2747772" y="25908"/>
                </a:moveTo>
                <a:lnTo>
                  <a:pt x="2735580" y="12192"/>
                </a:lnTo>
                <a:lnTo>
                  <a:pt x="2735580" y="25908"/>
                </a:lnTo>
                <a:lnTo>
                  <a:pt x="2747772" y="25908"/>
                </a:lnTo>
                <a:close/>
              </a:path>
              <a:path w="2761615" h="1225550">
                <a:moveTo>
                  <a:pt x="2747772" y="1200918"/>
                </a:moveTo>
                <a:lnTo>
                  <a:pt x="2747772" y="25908"/>
                </a:lnTo>
                <a:lnTo>
                  <a:pt x="2735580" y="25908"/>
                </a:lnTo>
                <a:lnTo>
                  <a:pt x="2735580" y="1200918"/>
                </a:lnTo>
                <a:lnTo>
                  <a:pt x="2747772" y="1200918"/>
                </a:lnTo>
                <a:close/>
              </a:path>
              <a:path w="2761615" h="1225550">
                <a:moveTo>
                  <a:pt x="2747772" y="1225302"/>
                </a:moveTo>
                <a:lnTo>
                  <a:pt x="2747772" y="1200918"/>
                </a:lnTo>
                <a:lnTo>
                  <a:pt x="2735580" y="1213110"/>
                </a:lnTo>
                <a:lnTo>
                  <a:pt x="2735580" y="1225302"/>
                </a:lnTo>
                <a:lnTo>
                  <a:pt x="2747772" y="1225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6502995" y="561633"/>
            <a:ext cx="2038350" cy="98742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Buatlah kelas baru  dengan nama  koneksiMysql dan</a:t>
            </a:r>
            <a:r>
              <a:rPr sz="159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tulis  kode</a:t>
            </a:r>
            <a:r>
              <a:rPr sz="159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berikut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7790" y="1063625"/>
            <a:ext cx="1259205" cy="1311275"/>
          </a:xfrm>
          <a:custGeom>
            <a:avLst/>
            <a:gdLst/>
            <a:ahLst/>
            <a:cxnLst/>
            <a:rect l="l" t="t" r="r" b="b"/>
            <a:pathLst>
              <a:path w="995679" h="1004569">
                <a:moveTo>
                  <a:pt x="38100" y="912882"/>
                </a:moveTo>
                <a:lnTo>
                  <a:pt x="38100" y="908310"/>
                </a:lnTo>
                <a:lnTo>
                  <a:pt x="36576" y="905262"/>
                </a:lnTo>
                <a:lnTo>
                  <a:pt x="33528" y="905262"/>
                </a:lnTo>
                <a:lnTo>
                  <a:pt x="30480" y="903738"/>
                </a:lnTo>
                <a:lnTo>
                  <a:pt x="25908" y="905262"/>
                </a:lnTo>
                <a:lnTo>
                  <a:pt x="25908" y="909834"/>
                </a:lnTo>
                <a:lnTo>
                  <a:pt x="0" y="1004322"/>
                </a:lnTo>
                <a:lnTo>
                  <a:pt x="4572" y="1003160"/>
                </a:lnTo>
                <a:lnTo>
                  <a:pt x="4572" y="992130"/>
                </a:lnTo>
                <a:lnTo>
                  <a:pt x="21430" y="975114"/>
                </a:lnTo>
                <a:lnTo>
                  <a:pt x="38100" y="912882"/>
                </a:lnTo>
                <a:close/>
              </a:path>
              <a:path w="995679" h="1004569">
                <a:moveTo>
                  <a:pt x="21430" y="975114"/>
                </a:moveTo>
                <a:lnTo>
                  <a:pt x="4572" y="992130"/>
                </a:lnTo>
                <a:lnTo>
                  <a:pt x="7620" y="995178"/>
                </a:lnTo>
                <a:lnTo>
                  <a:pt x="7620" y="990606"/>
                </a:lnTo>
                <a:lnTo>
                  <a:pt x="18027" y="987818"/>
                </a:lnTo>
                <a:lnTo>
                  <a:pt x="21430" y="975114"/>
                </a:lnTo>
                <a:close/>
              </a:path>
              <a:path w="995679" h="1004569">
                <a:moveTo>
                  <a:pt x="13368" y="1000926"/>
                </a:moveTo>
                <a:lnTo>
                  <a:pt x="4572" y="992130"/>
                </a:lnTo>
                <a:lnTo>
                  <a:pt x="4572" y="1003160"/>
                </a:lnTo>
                <a:lnTo>
                  <a:pt x="13368" y="1000926"/>
                </a:lnTo>
                <a:close/>
              </a:path>
              <a:path w="995679" h="1004569">
                <a:moveTo>
                  <a:pt x="18027" y="987818"/>
                </a:moveTo>
                <a:lnTo>
                  <a:pt x="7620" y="990606"/>
                </a:lnTo>
                <a:lnTo>
                  <a:pt x="15240" y="998226"/>
                </a:lnTo>
                <a:lnTo>
                  <a:pt x="18027" y="987818"/>
                </a:lnTo>
                <a:close/>
              </a:path>
              <a:path w="995679" h="1004569">
                <a:moveTo>
                  <a:pt x="30271" y="984538"/>
                </a:moveTo>
                <a:lnTo>
                  <a:pt x="18027" y="987818"/>
                </a:lnTo>
                <a:lnTo>
                  <a:pt x="15240" y="998226"/>
                </a:lnTo>
                <a:lnTo>
                  <a:pt x="7620" y="990606"/>
                </a:lnTo>
                <a:lnTo>
                  <a:pt x="7620" y="995178"/>
                </a:lnTo>
                <a:lnTo>
                  <a:pt x="13368" y="1000926"/>
                </a:lnTo>
                <a:lnTo>
                  <a:pt x="14291" y="1000692"/>
                </a:lnTo>
                <a:lnTo>
                  <a:pt x="30271" y="984538"/>
                </a:lnTo>
                <a:close/>
              </a:path>
              <a:path w="995679" h="1004569">
                <a:moveTo>
                  <a:pt x="14291" y="1000692"/>
                </a:moveTo>
                <a:lnTo>
                  <a:pt x="13368" y="1000926"/>
                </a:lnTo>
                <a:lnTo>
                  <a:pt x="13716" y="1001274"/>
                </a:lnTo>
                <a:lnTo>
                  <a:pt x="14291" y="1000692"/>
                </a:lnTo>
                <a:close/>
              </a:path>
              <a:path w="995679" h="1004569">
                <a:moveTo>
                  <a:pt x="102108" y="975366"/>
                </a:moveTo>
                <a:lnTo>
                  <a:pt x="100584" y="972318"/>
                </a:lnTo>
                <a:lnTo>
                  <a:pt x="100584" y="967746"/>
                </a:lnTo>
                <a:lnTo>
                  <a:pt x="96012" y="966222"/>
                </a:lnTo>
                <a:lnTo>
                  <a:pt x="92964" y="967746"/>
                </a:lnTo>
                <a:lnTo>
                  <a:pt x="30271" y="984538"/>
                </a:lnTo>
                <a:lnTo>
                  <a:pt x="14291" y="1000692"/>
                </a:lnTo>
                <a:lnTo>
                  <a:pt x="96012" y="979938"/>
                </a:lnTo>
                <a:lnTo>
                  <a:pt x="99060" y="978414"/>
                </a:lnTo>
                <a:lnTo>
                  <a:pt x="102108" y="975366"/>
                </a:lnTo>
                <a:close/>
              </a:path>
              <a:path w="995679" h="1004569">
                <a:moveTo>
                  <a:pt x="995172" y="9144"/>
                </a:moveTo>
                <a:lnTo>
                  <a:pt x="987552" y="0"/>
                </a:lnTo>
                <a:lnTo>
                  <a:pt x="21430" y="975114"/>
                </a:lnTo>
                <a:lnTo>
                  <a:pt x="18027" y="987818"/>
                </a:lnTo>
                <a:lnTo>
                  <a:pt x="30271" y="984538"/>
                </a:lnTo>
                <a:lnTo>
                  <a:pt x="995172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3125470"/>
            <a:ext cx="7663815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2310765" marR="5080" indent="-2298700" algn="ctr">
              <a:lnSpc>
                <a:spcPct val="100000"/>
              </a:lnSpc>
              <a:spcBef>
                <a:spcPts val="100"/>
              </a:spcBef>
            </a:pPr>
            <a:r>
              <a:rPr lang="en-US" sz="3880" spc="-5" dirty="0">
                <a:solidFill>
                  <a:schemeClr val="tx1"/>
                </a:solidFill>
              </a:rPr>
              <a:t>Menampilkan Data Pada JTable</a:t>
            </a:r>
            <a:endParaRPr lang="en-US" sz="3880" spc="-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4629" y="882569"/>
            <a:ext cx="5541869" cy="131635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25" spc="-5" dirty="0">
                <a:latin typeface="Arial" panose="020B0604020202020204"/>
                <a:cs typeface="Arial" panose="020B0604020202020204"/>
              </a:rPr>
              <a:t>Buatlah form baru </a:t>
            </a:r>
            <a:r>
              <a:rPr sz="2825" spc="-10" dirty="0">
                <a:latin typeface="Arial" panose="020B0604020202020204"/>
                <a:cs typeface="Arial" panose="020B0604020202020204"/>
              </a:rPr>
              <a:t>dengan </a:t>
            </a:r>
            <a:r>
              <a:rPr sz="2825" spc="-5" dirty="0">
                <a:latin typeface="Arial" panose="020B0604020202020204"/>
                <a:cs typeface="Arial" panose="020B0604020202020204"/>
              </a:rPr>
              <a:t>nama  DisplayBuku, </a:t>
            </a:r>
            <a:r>
              <a:rPr sz="2825" spc="-10" dirty="0">
                <a:latin typeface="Arial" panose="020B0604020202020204"/>
                <a:cs typeface="Arial" panose="020B0604020202020204"/>
              </a:rPr>
              <a:t>buatlah </a:t>
            </a:r>
            <a:r>
              <a:rPr sz="2825" spc="-5" dirty="0">
                <a:latin typeface="Arial" panose="020B0604020202020204"/>
                <a:cs typeface="Arial" panose="020B0604020202020204"/>
              </a:rPr>
              <a:t>desan</a:t>
            </a:r>
            <a:r>
              <a:rPr sz="2825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825" spc="-5" dirty="0">
                <a:latin typeface="Arial" panose="020B0604020202020204"/>
                <a:cs typeface="Arial" panose="020B0604020202020204"/>
              </a:rPr>
              <a:t>sbb:</a:t>
            </a:r>
            <a:endParaRPr sz="28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7157" y="2076150"/>
            <a:ext cx="6338943" cy="32568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6830209" y="5045336"/>
            <a:ext cx="2436719" cy="348503"/>
          </a:xfrm>
          <a:custGeom>
            <a:avLst/>
            <a:gdLst/>
            <a:ahLst/>
            <a:cxnLst/>
            <a:rect l="l" t="t" r="r" b="b"/>
            <a:pathLst>
              <a:path w="2761615" h="394970">
                <a:moveTo>
                  <a:pt x="2761488" y="388620"/>
                </a:moveTo>
                <a:lnTo>
                  <a:pt x="2761488" y="4572"/>
                </a:lnTo>
                <a:lnTo>
                  <a:pt x="2755392" y="0"/>
                </a:lnTo>
                <a:lnTo>
                  <a:pt x="6096" y="0"/>
                </a:lnTo>
                <a:lnTo>
                  <a:pt x="0" y="4572"/>
                </a:lnTo>
                <a:lnTo>
                  <a:pt x="0" y="388620"/>
                </a:lnTo>
                <a:lnTo>
                  <a:pt x="6096" y="394716"/>
                </a:lnTo>
                <a:lnTo>
                  <a:pt x="13716" y="394716"/>
                </a:lnTo>
                <a:lnTo>
                  <a:pt x="13716" y="24384"/>
                </a:lnTo>
                <a:lnTo>
                  <a:pt x="25908" y="12192"/>
                </a:lnTo>
                <a:lnTo>
                  <a:pt x="25908" y="24384"/>
                </a:lnTo>
                <a:lnTo>
                  <a:pt x="2735580" y="24384"/>
                </a:lnTo>
                <a:lnTo>
                  <a:pt x="2735580" y="12192"/>
                </a:lnTo>
                <a:lnTo>
                  <a:pt x="2747772" y="24384"/>
                </a:lnTo>
                <a:lnTo>
                  <a:pt x="2747772" y="394716"/>
                </a:lnTo>
                <a:lnTo>
                  <a:pt x="2755392" y="394716"/>
                </a:lnTo>
                <a:lnTo>
                  <a:pt x="2761488" y="388620"/>
                </a:lnTo>
                <a:close/>
              </a:path>
              <a:path w="2761615" h="394970">
                <a:moveTo>
                  <a:pt x="25908" y="24384"/>
                </a:moveTo>
                <a:lnTo>
                  <a:pt x="25908" y="12192"/>
                </a:lnTo>
                <a:lnTo>
                  <a:pt x="13716" y="24384"/>
                </a:lnTo>
                <a:lnTo>
                  <a:pt x="25908" y="24384"/>
                </a:lnTo>
                <a:close/>
              </a:path>
              <a:path w="2761615" h="394970">
                <a:moveTo>
                  <a:pt x="25908" y="368808"/>
                </a:moveTo>
                <a:lnTo>
                  <a:pt x="25908" y="24384"/>
                </a:lnTo>
                <a:lnTo>
                  <a:pt x="13716" y="24384"/>
                </a:lnTo>
                <a:lnTo>
                  <a:pt x="13716" y="368808"/>
                </a:lnTo>
                <a:lnTo>
                  <a:pt x="25908" y="368808"/>
                </a:lnTo>
                <a:close/>
              </a:path>
              <a:path w="2761615" h="394970">
                <a:moveTo>
                  <a:pt x="2747772" y="368808"/>
                </a:moveTo>
                <a:lnTo>
                  <a:pt x="13716" y="368808"/>
                </a:lnTo>
                <a:lnTo>
                  <a:pt x="25908" y="382524"/>
                </a:lnTo>
                <a:lnTo>
                  <a:pt x="25908" y="394716"/>
                </a:lnTo>
                <a:lnTo>
                  <a:pt x="2735580" y="394716"/>
                </a:lnTo>
                <a:lnTo>
                  <a:pt x="2735580" y="382524"/>
                </a:lnTo>
                <a:lnTo>
                  <a:pt x="2747772" y="368808"/>
                </a:lnTo>
                <a:close/>
              </a:path>
              <a:path w="2761615" h="394970">
                <a:moveTo>
                  <a:pt x="25908" y="394716"/>
                </a:moveTo>
                <a:lnTo>
                  <a:pt x="25908" y="382524"/>
                </a:lnTo>
                <a:lnTo>
                  <a:pt x="13716" y="368808"/>
                </a:lnTo>
                <a:lnTo>
                  <a:pt x="13716" y="394716"/>
                </a:lnTo>
                <a:lnTo>
                  <a:pt x="25908" y="394716"/>
                </a:lnTo>
                <a:close/>
              </a:path>
              <a:path w="2761615" h="394970">
                <a:moveTo>
                  <a:pt x="2747772" y="24384"/>
                </a:moveTo>
                <a:lnTo>
                  <a:pt x="2735580" y="12192"/>
                </a:lnTo>
                <a:lnTo>
                  <a:pt x="2735580" y="24384"/>
                </a:lnTo>
                <a:lnTo>
                  <a:pt x="2747772" y="24384"/>
                </a:lnTo>
                <a:close/>
              </a:path>
              <a:path w="2761615" h="394970">
                <a:moveTo>
                  <a:pt x="2747772" y="368808"/>
                </a:moveTo>
                <a:lnTo>
                  <a:pt x="2747772" y="24384"/>
                </a:lnTo>
                <a:lnTo>
                  <a:pt x="2735580" y="24384"/>
                </a:lnTo>
                <a:lnTo>
                  <a:pt x="2735580" y="368808"/>
                </a:lnTo>
                <a:lnTo>
                  <a:pt x="2747772" y="368808"/>
                </a:lnTo>
                <a:close/>
              </a:path>
              <a:path w="2761615" h="394970">
                <a:moveTo>
                  <a:pt x="2747772" y="394716"/>
                </a:moveTo>
                <a:lnTo>
                  <a:pt x="2747772" y="368808"/>
                </a:lnTo>
                <a:lnTo>
                  <a:pt x="2735580" y="382524"/>
                </a:lnTo>
                <a:lnTo>
                  <a:pt x="2735580" y="394716"/>
                </a:lnTo>
                <a:lnTo>
                  <a:pt x="2747772" y="394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" name="object 5"/>
          <p:cNvSpPr txBox="1"/>
          <p:nvPr/>
        </p:nvSpPr>
        <p:spPr>
          <a:xfrm>
            <a:off x="6911786" y="5078503"/>
            <a:ext cx="717176" cy="25463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90" spc="-35" dirty="0">
                <a:latin typeface="Arial" panose="020B0604020202020204"/>
                <a:cs typeface="Arial" panose="020B0604020202020204"/>
              </a:rPr>
              <a:t>JTable1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30471" y="3160059"/>
            <a:ext cx="1823757" cy="1900518"/>
          </a:xfrm>
          <a:custGeom>
            <a:avLst/>
            <a:gdLst/>
            <a:ahLst/>
            <a:cxnLst/>
            <a:rect l="l" t="t" r="r" b="b"/>
            <a:pathLst>
              <a:path w="2066925" h="2153920">
                <a:moveTo>
                  <a:pt x="100584" y="35052"/>
                </a:moveTo>
                <a:lnTo>
                  <a:pt x="100584" y="32004"/>
                </a:lnTo>
                <a:lnTo>
                  <a:pt x="99060" y="28956"/>
                </a:lnTo>
                <a:lnTo>
                  <a:pt x="96012" y="27432"/>
                </a:lnTo>
                <a:lnTo>
                  <a:pt x="0" y="0"/>
                </a:lnTo>
                <a:lnTo>
                  <a:pt x="4572" y="18288"/>
                </a:lnTo>
                <a:lnTo>
                  <a:pt x="4572" y="13716"/>
                </a:lnTo>
                <a:lnTo>
                  <a:pt x="13716" y="6096"/>
                </a:lnTo>
                <a:lnTo>
                  <a:pt x="28117" y="21096"/>
                </a:lnTo>
                <a:lnTo>
                  <a:pt x="92964" y="39624"/>
                </a:lnTo>
                <a:lnTo>
                  <a:pt x="96012" y="41148"/>
                </a:lnTo>
                <a:lnTo>
                  <a:pt x="99060" y="39624"/>
                </a:lnTo>
                <a:lnTo>
                  <a:pt x="100584" y="35052"/>
                </a:lnTo>
                <a:close/>
              </a:path>
              <a:path w="2066925" h="2153920">
                <a:moveTo>
                  <a:pt x="15208" y="7651"/>
                </a:moveTo>
                <a:lnTo>
                  <a:pt x="13716" y="6096"/>
                </a:lnTo>
                <a:lnTo>
                  <a:pt x="4572" y="13716"/>
                </a:lnTo>
                <a:lnTo>
                  <a:pt x="7620" y="16892"/>
                </a:lnTo>
                <a:lnTo>
                  <a:pt x="7620" y="15240"/>
                </a:lnTo>
                <a:lnTo>
                  <a:pt x="15208" y="7651"/>
                </a:lnTo>
                <a:close/>
              </a:path>
              <a:path w="2066925" h="2153920">
                <a:moveTo>
                  <a:pt x="36576" y="97536"/>
                </a:moveTo>
                <a:lnTo>
                  <a:pt x="36576" y="94488"/>
                </a:lnTo>
                <a:lnTo>
                  <a:pt x="20923" y="30759"/>
                </a:lnTo>
                <a:lnTo>
                  <a:pt x="4572" y="13716"/>
                </a:lnTo>
                <a:lnTo>
                  <a:pt x="4572" y="18288"/>
                </a:lnTo>
                <a:lnTo>
                  <a:pt x="24384" y="97536"/>
                </a:lnTo>
                <a:lnTo>
                  <a:pt x="24384" y="100584"/>
                </a:lnTo>
                <a:lnTo>
                  <a:pt x="27432" y="102108"/>
                </a:lnTo>
                <a:lnTo>
                  <a:pt x="32004" y="102108"/>
                </a:lnTo>
                <a:lnTo>
                  <a:pt x="35052" y="100584"/>
                </a:lnTo>
                <a:lnTo>
                  <a:pt x="36576" y="97536"/>
                </a:lnTo>
                <a:close/>
              </a:path>
              <a:path w="2066925" h="2153920">
                <a:moveTo>
                  <a:pt x="17827" y="18156"/>
                </a:moveTo>
                <a:lnTo>
                  <a:pt x="15260" y="7705"/>
                </a:lnTo>
                <a:lnTo>
                  <a:pt x="7620" y="15240"/>
                </a:lnTo>
                <a:lnTo>
                  <a:pt x="17827" y="18156"/>
                </a:lnTo>
                <a:close/>
              </a:path>
              <a:path w="2066925" h="2153920">
                <a:moveTo>
                  <a:pt x="20923" y="30759"/>
                </a:moveTo>
                <a:lnTo>
                  <a:pt x="17827" y="18156"/>
                </a:lnTo>
                <a:lnTo>
                  <a:pt x="7620" y="15240"/>
                </a:lnTo>
                <a:lnTo>
                  <a:pt x="7620" y="16892"/>
                </a:lnTo>
                <a:lnTo>
                  <a:pt x="20923" y="30759"/>
                </a:lnTo>
                <a:close/>
              </a:path>
              <a:path w="2066925" h="2153920">
                <a:moveTo>
                  <a:pt x="28117" y="21096"/>
                </a:moveTo>
                <a:lnTo>
                  <a:pt x="15260" y="7705"/>
                </a:lnTo>
                <a:lnTo>
                  <a:pt x="17827" y="18156"/>
                </a:lnTo>
                <a:lnTo>
                  <a:pt x="28117" y="21096"/>
                </a:lnTo>
                <a:close/>
              </a:path>
              <a:path w="2066925" h="2153920">
                <a:moveTo>
                  <a:pt x="2066544" y="2144268"/>
                </a:moveTo>
                <a:lnTo>
                  <a:pt x="28117" y="21096"/>
                </a:lnTo>
                <a:lnTo>
                  <a:pt x="17827" y="18156"/>
                </a:lnTo>
                <a:lnTo>
                  <a:pt x="20923" y="30759"/>
                </a:lnTo>
                <a:lnTo>
                  <a:pt x="2057400" y="2153412"/>
                </a:lnTo>
                <a:lnTo>
                  <a:pt x="2066544" y="2144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942" y="1206200"/>
            <a:ext cx="7481574" cy="351494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6816762" y="3687184"/>
            <a:ext cx="2922494" cy="593351"/>
          </a:xfrm>
          <a:custGeom>
            <a:avLst/>
            <a:gdLst/>
            <a:ahLst/>
            <a:cxnLst/>
            <a:rect l="l" t="t" r="r" b="b"/>
            <a:pathLst>
              <a:path w="3312159" h="672464">
                <a:moveTo>
                  <a:pt x="3311652" y="665988"/>
                </a:moveTo>
                <a:lnTo>
                  <a:pt x="3311652" y="6096"/>
                </a:lnTo>
                <a:lnTo>
                  <a:pt x="3305556" y="0"/>
                </a:lnTo>
                <a:lnTo>
                  <a:pt x="6096" y="0"/>
                </a:lnTo>
                <a:lnTo>
                  <a:pt x="0" y="6096"/>
                </a:lnTo>
                <a:lnTo>
                  <a:pt x="0" y="665988"/>
                </a:lnTo>
                <a:lnTo>
                  <a:pt x="6096" y="672084"/>
                </a:lnTo>
                <a:lnTo>
                  <a:pt x="12192" y="672084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3285744" y="25908"/>
                </a:lnTo>
                <a:lnTo>
                  <a:pt x="3285744" y="12192"/>
                </a:lnTo>
                <a:lnTo>
                  <a:pt x="3297936" y="25908"/>
                </a:lnTo>
                <a:lnTo>
                  <a:pt x="3297936" y="672084"/>
                </a:lnTo>
                <a:lnTo>
                  <a:pt x="3305556" y="672084"/>
                </a:lnTo>
                <a:lnTo>
                  <a:pt x="3311652" y="665988"/>
                </a:lnTo>
                <a:close/>
              </a:path>
              <a:path w="3312159" h="672464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3312159" h="672464">
                <a:moveTo>
                  <a:pt x="25908" y="646176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646176"/>
                </a:lnTo>
                <a:lnTo>
                  <a:pt x="25908" y="646176"/>
                </a:lnTo>
                <a:close/>
              </a:path>
              <a:path w="3312159" h="672464">
                <a:moveTo>
                  <a:pt x="3297936" y="646176"/>
                </a:moveTo>
                <a:lnTo>
                  <a:pt x="12192" y="646176"/>
                </a:lnTo>
                <a:lnTo>
                  <a:pt x="25908" y="658368"/>
                </a:lnTo>
                <a:lnTo>
                  <a:pt x="25908" y="672084"/>
                </a:lnTo>
                <a:lnTo>
                  <a:pt x="3285744" y="672084"/>
                </a:lnTo>
                <a:lnTo>
                  <a:pt x="3285744" y="658368"/>
                </a:lnTo>
                <a:lnTo>
                  <a:pt x="3297936" y="646176"/>
                </a:lnTo>
                <a:close/>
              </a:path>
              <a:path w="3312159" h="672464">
                <a:moveTo>
                  <a:pt x="25908" y="672084"/>
                </a:moveTo>
                <a:lnTo>
                  <a:pt x="25908" y="658368"/>
                </a:lnTo>
                <a:lnTo>
                  <a:pt x="12192" y="646176"/>
                </a:lnTo>
                <a:lnTo>
                  <a:pt x="12192" y="672084"/>
                </a:lnTo>
                <a:lnTo>
                  <a:pt x="25908" y="672084"/>
                </a:lnTo>
                <a:close/>
              </a:path>
              <a:path w="3312159" h="672464">
                <a:moveTo>
                  <a:pt x="3297936" y="25908"/>
                </a:moveTo>
                <a:lnTo>
                  <a:pt x="3285744" y="12192"/>
                </a:lnTo>
                <a:lnTo>
                  <a:pt x="3285744" y="25908"/>
                </a:lnTo>
                <a:lnTo>
                  <a:pt x="3297936" y="25908"/>
                </a:lnTo>
                <a:close/>
              </a:path>
              <a:path w="3312159" h="672464">
                <a:moveTo>
                  <a:pt x="3297936" y="646176"/>
                </a:moveTo>
                <a:lnTo>
                  <a:pt x="3297936" y="25908"/>
                </a:lnTo>
                <a:lnTo>
                  <a:pt x="3285744" y="25908"/>
                </a:lnTo>
                <a:lnTo>
                  <a:pt x="3285744" y="646176"/>
                </a:lnTo>
                <a:lnTo>
                  <a:pt x="3297936" y="646176"/>
                </a:lnTo>
                <a:close/>
              </a:path>
              <a:path w="3312159" h="672464">
                <a:moveTo>
                  <a:pt x="3297936" y="672084"/>
                </a:moveTo>
                <a:lnTo>
                  <a:pt x="3297936" y="646176"/>
                </a:lnTo>
                <a:lnTo>
                  <a:pt x="3285744" y="658368"/>
                </a:lnTo>
                <a:lnTo>
                  <a:pt x="3285744" y="672084"/>
                </a:lnTo>
                <a:lnTo>
                  <a:pt x="3297936" y="672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6898339" y="3721696"/>
            <a:ext cx="2619935" cy="4991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Import paket </a:t>
            </a:r>
            <a:r>
              <a:rPr sz="1590" spc="-10" dirty="0">
                <a:latin typeface="Arial" panose="020B0604020202020204"/>
                <a:cs typeface="Arial" panose="020B0604020202020204"/>
              </a:rPr>
              <a:t>yang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digunakan  dan </a:t>
            </a:r>
            <a:r>
              <a:rPr sz="1590" spc="-25" dirty="0">
                <a:latin typeface="Arial" panose="020B0604020202020204"/>
                <a:cs typeface="Arial" panose="020B0604020202020204"/>
              </a:rPr>
              <a:t>Tambahkan</a:t>
            </a:r>
            <a:r>
              <a:rPr sz="159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variabel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5578" y="2280621"/>
            <a:ext cx="2864224" cy="1423147"/>
          </a:xfrm>
          <a:custGeom>
            <a:avLst/>
            <a:gdLst/>
            <a:ahLst/>
            <a:cxnLst/>
            <a:rect l="l" t="t" r="r" b="b"/>
            <a:pathLst>
              <a:path w="3246120" h="1612900">
                <a:moveTo>
                  <a:pt x="106680" y="9144"/>
                </a:moveTo>
                <a:lnTo>
                  <a:pt x="106680" y="6096"/>
                </a:lnTo>
                <a:lnTo>
                  <a:pt x="105156" y="1524"/>
                </a:lnTo>
                <a:lnTo>
                  <a:pt x="102108" y="0"/>
                </a:lnTo>
                <a:lnTo>
                  <a:pt x="99060" y="0"/>
                </a:lnTo>
                <a:lnTo>
                  <a:pt x="0" y="6096"/>
                </a:lnTo>
                <a:lnTo>
                  <a:pt x="9144" y="20066"/>
                </a:lnTo>
                <a:lnTo>
                  <a:pt x="9144" y="18288"/>
                </a:lnTo>
                <a:lnTo>
                  <a:pt x="13716" y="6096"/>
                </a:lnTo>
                <a:lnTo>
                  <a:pt x="35199" y="16701"/>
                </a:lnTo>
                <a:lnTo>
                  <a:pt x="99060" y="12297"/>
                </a:lnTo>
                <a:lnTo>
                  <a:pt x="103632" y="12192"/>
                </a:lnTo>
                <a:lnTo>
                  <a:pt x="106680" y="9144"/>
                </a:lnTo>
                <a:close/>
              </a:path>
              <a:path w="3246120" h="1612900">
                <a:moveTo>
                  <a:pt x="35199" y="16701"/>
                </a:moveTo>
                <a:lnTo>
                  <a:pt x="13716" y="6096"/>
                </a:lnTo>
                <a:lnTo>
                  <a:pt x="9144" y="18288"/>
                </a:lnTo>
                <a:lnTo>
                  <a:pt x="12192" y="19791"/>
                </a:lnTo>
                <a:lnTo>
                  <a:pt x="12192" y="18288"/>
                </a:lnTo>
                <a:lnTo>
                  <a:pt x="16764" y="9144"/>
                </a:lnTo>
                <a:lnTo>
                  <a:pt x="22391" y="17584"/>
                </a:lnTo>
                <a:lnTo>
                  <a:pt x="35199" y="16701"/>
                </a:lnTo>
                <a:close/>
              </a:path>
              <a:path w="3246120" h="1612900">
                <a:moveTo>
                  <a:pt x="67056" y="89916"/>
                </a:moveTo>
                <a:lnTo>
                  <a:pt x="67056" y="85344"/>
                </a:lnTo>
                <a:lnTo>
                  <a:pt x="65532" y="82296"/>
                </a:lnTo>
                <a:lnTo>
                  <a:pt x="29583" y="28372"/>
                </a:lnTo>
                <a:lnTo>
                  <a:pt x="9144" y="18288"/>
                </a:lnTo>
                <a:lnTo>
                  <a:pt x="9144" y="20066"/>
                </a:lnTo>
                <a:lnTo>
                  <a:pt x="54864" y="89916"/>
                </a:lnTo>
                <a:lnTo>
                  <a:pt x="56388" y="92964"/>
                </a:lnTo>
                <a:lnTo>
                  <a:pt x="60960" y="92964"/>
                </a:lnTo>
                <a:lnTo>
                  <a:pt x="67056" y="89916"/>
                </a:lnTo>
                <a:close/>
              </a:path>
              <a:path w="3246120" h="1612900">
                <a:moveTo>
                  <a:pt x="22391" y="17584"/>
                </a:moveTo>
                <a:lnTo>
                  <a:pt x="16764" y="9144"/>
                </a:lnTo>
                <a:lnTo>
                  <a:pt x="12192" y="18288"/>
                </a:lnTo>
                <a:lnTo>
                  <a:pt x="22391" y="17584"/>
                </a:lnTo>
                <a:close/>
              </a:path>
              <a:path w="3246120" h="1612900">
                <a:moveTo>
                  <a:pt x="29583" y="28372"/>
                </a:moveTo>
                <a:lnTo>
                  <a:pt x="22391" y="17584"/>
                </a:lnTo>
                <a:lnTo>
                  <a:pt x="12192" y="18288"/>
                </a:lnTo>
                <a:lnTo>
                  <a:pt x="12192" y="19791"/>
                </a:lnTo>
                <a:lnTo>
                  <a:pt x="29583" y="28372"/>
                </a:lnTo>
                <a:close/>
              </a:path>
              <a:path w="3246120" h="1612900">
                <a:moveTo>
                  <a:pt x="3246120" y="1601724"/>
                </a:moveTo>
                <a:lnTo>
                  <a:pt x="35199" y="16701"/>
                </a:lnTo>
                <a:lnTo>
                  <a:pt x="22391" y="17584"/>
                </a:lnTo>
                <a:lnTo>
                  <a:pt x="29583" y="28372"/>
                </a:lnTo>
                <a:lnTo>
                  <a:pt x="3240024" y="1612392"/>
                </a:lnTo>
                <a:lnTo>
                  <a:pt x="3246120" y="1601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5281107" y="3978985"/>
            <a:ext cx="1548093" cy="234203"/>
          </a:xfrm>
          <a:custGeom>
            <a:avLst/>
            <a:gdLst/>
            <a:ahLst/>
            <a:cxnLst/>
            <a:rect l="l" t="t" r="r" b="b"/>
            <a:pathLst>
              <a:path w="1754504" h="265429">
                <a:moveTo>
                  <a:pt x="89916" y="172212"/>
                </a:moveTo>
                <a:lnTo>
                  <a:pt x="89916" y="169164"/>
                </a:lnTo>
                <a:lnTo>
                  <a:pt x="88392" y="166116"/>
                </a:lnTo>
                <a:lnTo>
                  <a:pt x="85344" y="163068"/>
                </a:lnTo>
                <a:lnTo>
                  <a:pt x="82296" y="163068"/>
                </a:lnTo>
                <a:lnTo>
                  <a:pt x="79248" y="164592"/>
                </a:lnTo>
                <a:lnTo>
                  <a:pt x="0" y="225552"/>
                </a:lnTo>
                <a:lnTo>
                  <a:pt x="12192" y="230632"/>
                </a:lnTo>
                <a:lnTo>
                  <a:pt x="12192" y="217932"/>
                </a:lnTo>
                <a:lnTo>
                  <a:pt x="34447" y="215145"/>
                </a:lnTo>
                <a:lnTo>
                  <a:pt x="86868" y="175260"/>
                </a:lnTo>
                <a:lnTo>
                  <a:pt x="89916" y="172212"/>
                </a:lnTo>
                <a:close/>
              </a:path>
              <a:path w="1754504" h="265429">
                <a:moveTo>
                  <a:pt x="34447" y="215145"/>
                </a:moveTo>
                <a:lnTo>
                  <a:pt x="12192" y="217932"/>
                </a:lnTo>
                <a:lnTo>
                  <a:pt x="13716" y="230124"/>
                </a:lnTo>
                <a:lnTo>
                  <a:pt x="15240" y="229933"/>
                </a:lnTo>
                <a:lnTo>
                  <a:pt x="15240" y="217932"/>
                </a:lnTo>
                <a:lnTo>
                  <a:pt x="25138" y="222227"/>
                </a:lnTo>
                <a:lnTo>
                  <a:pt x="34447" y="215145"/>
                </a:lnTo>
                <a:close/>
              </a:path>
              <a:path w="1754504" h="265429">
                <a:moveTo>
                  <a:pt x="100584" y="257556"/>
                </a:moveTo>
                <a:lnTo>
                  <a:pt x="99060" y="254508"/>
                </a:lnTo>
                <a:lnTo>
                  <a:pt x="96012" y="252984"/>
                </a:lnTo>
                <a:lnTo>
                  <a:pt x="36702" y="227245"/>
                </a:lnTo>
                <a:lnTo>
                  <a:pt x="13716" y="230124"/>
                </a:lnTo>
                <a:lnTo>
                  <a:pt x="12192" y="217932"/>
                </a:lnTo>
                <a:lnTo>
                  <a:pt x="12192" y="230632"/>
                </a:lnTo>
                <a:lnTo>
                  <a:pt x="91440" y="263652"/>
                </a:lnTo>
                <a:lnTo>
                  <a:pt x="94488" y="265176"/>
                </a:lnTo>
                <a:lnTo>
                  <a:pt x="99060" y="263652"/>
                </a:lnTo>
                <a:lnTo>
                  <a:pt x="99060" y="260604"/>
                </a:lnTo>
                <a:lnTo>
                  <a:pt x="100584" y="257556"/>
                </a:lnTo>
                <a:close/>
              </a:path>
              <a:path w="1754504" h="265429">
                <a:moveTo>
                  <a:pt x="25138" y="222227"/>
                </a:moveTo>
                <a:lnTo>
                  <a:pt x="15240" y="217932"/>
                </a:lnTo>
                <a:lnTo>
                  <a:pt x="16764" y="228600"/>
                </a:lnTo>
                <a:lnTo>
                  <a:pt x="25138" y="222227"/>
                </a:lnTo>
                <a:close/>
              </a:path>
              <a:path w="1754504" h="265429">
                <a:moveTo>
                  <a:pt x="36702" y="227245"/>
                </a:moveTo>
                <a:lnTo>
                  <a:pt x="25138" y="222227"/>
                </a:lnTo>
                <a:lnTo>
                  <a:pt x="16764" y="228600"/>
                </a:lnTo>
                <a:lnTo>
                  <a:pt x="15240" y="217932"/>
                </a:lnTo>
                <a:lnTo>
                  <a:pt x="15240" y="229933"/>
                </a:lnTo>
                <a:lnTo>
                  <a:pt x="36702" y="227245"/>
                </a:lnTo>
                <a:close/>
              </a:path>
              <a:path w="1754504" h="265429">
                <a:moveTo>
                  <a:pt x="1754124" y="12192"/>
                </a:moveTo>
                <a:lnTo>
                  <a:pt x="1752600" y="0"/>
                </a:lnTo>
                <a:lnTo>
                  <a:pt x="34447" y="215145"/>
                </a:lnTo>
                <a:lnTo>
                  <a:pt x="25138" y="222227"/>
                </a:lnTo>
                <a:lnTo>
                  <a:pt x="36702" y="227245"/>
                </a:lnTo>
                <a:lnTo>
                  <a:pt x="1754124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1265" y="1198346"/>
            <a:ext cx="5428745" cy="265683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5076713" y="3888889"/>
            <a:ext cx="2436719" cy="838200"/>
          </a:xfrm>
          <a:custGeom>
            <a:avLst/>
            <a:gdLst/>
            <a:ahLst/>
            <a:cxnLst/>
            <a:rect l="l" t="t" r="r" b="b"/>
            <a:pathLst>
              <a:path w="2761615" h="949960">
                <a:moveTo>
                  <a:pt x="2761488" y="943356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943356"/>
                </a:lnTo>
                <a:lnTo>
                  <a:pt x="6096" y="949452"/>
                </a:lnTo>
                <a:lnTo>
                  <a:pt x="12192" y="949452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2735580" y="25908"/>
                </a:lnTo>
                <a:lnTo>
                  <a:pt x="2735580" y="12192"/>
                </a:lnTo>
                <a:lnTo>
                  <a:pt x="2747772" y="25908"/>
                </a:lnTo>
                <a:lnTo>
                  <a:pt x="2747772" y="949452"/>
                </a:lnTo>
                <a:lnTo>
                  <a:pt x="2755392" y="949452"/>
                </a:lnTo>
                <a:lnTo>
                  <a:pt x="2761488" y="943356"/>
                </a:lnTo>
                <a:close/>
              </a:path>
              <a:path w="2761615" h="949960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761615" h="949960">
                <a:moveTo>
                  <a:pt x="25908" y="923544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923544"/>
                </a:lnTo>
                <a:lnTo>
                  <a:pt x="25908" y="923544"/>
                </a:lnTo>
                <a:close/>
              </a:path>
              <a:path w="2761615" h="949960">
                <a:moveTo>
                  <a:pt x="2747772" y="923544"/>
                </a:moveTo>
                <a:lnTo>
                  <a:pt x="12192" y="923544"/>
                </a:lnTo>
                <a:lnTo>
                  <a:pt x="25908" y="937260"/>
                </a:lnTo>
                <a:lnTo>
                  <a:pt x="25908" y="949452"/>
                </a:lnTo>
                <a:lnTo>
                  <a:pt x="2735580" y="949452"/>
                </a:lnTo>
                <a:lnTo>
                  <a:pt x="2735580" y="937260"/>
                </a:lnTo>
                <a:lnTo>
                  <a:pt x="2747772" y="923544"/>
                </a:lnTo>
                <a:close/>
              </a:path>
              <a:path w="2761615" h="949960">
                <a:moveTo>
                  <a:pt x="25908" y="949452"/>
                </a:moveTo>
                <a:lnTo>
                  <a:pt x="25908" y="937260"/>
                </a:lnTo>
                <a:lnTo>
                  <a:pt x="12192" y="923544"/>
                </a:lnTo>
                <a:lnTo>
                  <a:pt x="12192" y="949452"/>
                </a:lnTo>
                <a:lnTo>
                  <a:pt x="25908" y="949452"/>
                </a:lnTo>
                <a:close/>
              </a:path>
              <a:path w="2761615" h="949960">
                <a:moveTo>
                  <a:pt x="2747772" y="25908"/>
                </a:moveTo>
                <a:lnTo>
                  <a:pt x="2735580" y="12192"/>
                </a:lnTo>
                <a:lnTo>
                  <a:pt x="2735580" y="25908"/>
                </a:lnTo>
                <a:lnTo>
                  <a:pt x="2747772" y="25908"/>
                </a:lnTo>
                <a:close/>
              </a:path>
              <a:path w="2761615" h="949960">
                <a:moveTo>
                  <a:pt x="2747772" y="923544"/>
                </a:moveTo>
                <a:lnTo>
                  <a:pt x="2747772" y="25908"/>
                </a:lnTo>
                <a:lnTo>
                  <a:pt x="2735580" y="25908"/>
                </a:lnTo>
                <a:lnTo>
                  <a:pt x="2735580" y="923544"/>
                </a:lnTo>
                <a:lnTo>
                  <a:pt x="2747772" y="923544"/>
                </a:lnTo>
                <a:close/>
              </a:path>
              <a:path w="2761615" h="949960">
                <a:moveTo>
                  <a:pt x="2747772" y="949452"/>
                </a:moveTo>
                <a:lnTo>
                  <a:pt x="2747772" y="923544"/>
                </a:lnTo>
                <a:lnTo>
                  <a:pt x="2735580" y="937260"/>
                </a:lnTo>
                <a:lnTo>
                  <a:pt x="2735580" y="949452"/>
                </a:lnTo>
                <a:lnTo>
                  <a:pt x="2747772" y="949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5158290" y="3923402"/>
            <a:ext cx="2194672" cy="74358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Pada konstruktor  tambahkan kode berikut  untuk membuka</a:t>
            </a:r>
            <a:r>
              <a:rPr sz="159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koneksi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17154" y="3260912"/>
            <a:ext cx="383241" cy="643218"/>
          </a:xfrm>
          <a:custGeom>
            <a:avLst/>
            <a:gdLst/>
            <a:ahLst/>
            <a:cxnLst/>
            <a:rect l="l" t="t" r="r" b="b"/>
            <a:pathLst>
              <a:path w="434339" h="728979">
                <a:moveTo>
                  <a:pt x="91440" y="54864"/>
                </a:moveTo>
                <a:lnTo>
                  <a:pt x="89916" y="50292"/>
                </a:lnTo>
                <a:lnTo>
                  <a:pt x="86868" y="48768"/>
                </a:lnTo>
                <a:lnTo>
                  <a:pt x="0" y="0"/>
                </a:lnTo>
                <a:lnTo>
                  <a:pt x="1524" y="99060"/>
                </a:lnTo>
                <a:lnTo>
                  <a:pt x="1524" y="15240"/>
                </a:lnTo>
                <a:lnTo>
                  <a:pt x="12192" y="7620"/>
                </a:lnTo>
                <a:lnTo>
                  <a:pt x="24611" y="28602"/>
                </a:lnTo>
                <a:lnTo>
                  <a:pt x="80772" y="59436"/>
                </a:lnTo>
                <a:lnTo>
                  <a:pt x="83820" y="60960"/>
                </a:lnTo>
                <a:lnTo>
                  <a:pt x="86868" y="60960"/>
                </a:lnTo>
                <a:lnTo>
                  <a:pt x="89916" y="57912"/>
                </a:lnTo>
                <a:lnTo>
                  <a:pt x="91440" y="54864"/>
                </a:lnTo>
                <a:close/>
              </a:path>
              <a:path w="434339" h="728979">
                <a:moveTo>
                  <a:pt x="24611" y="28602"/>
                </a:moveTo>
                <a:lnTo>
                  <a:pt x="12192" y="7620"/>
                </a:lnTo>
                <a:lnTo>
                  <a:pt x="1524" y="15240"/>
                </a:lnTo>
                <a:lnTo>
                  <a:pt x="3048" y="17814"/>
                </a:lnTo>
                <a:lnTo>
                  <a:pt x="3048" y="16764"/>
                </a:lnTo>
                <a:lnTo>
                  <a:pt x="13716" y="12192"/>
                </a:lnTo>
                <a:lnTo>
                  <a:pt x="13716" y="22620"/>
                </a:lnTo>
                <a:lnTo>
                  <a:pt x="24611" y="28602"/>
                </a:lnTo>
                <a:close/>
              </a:path>
              <a:path w="434339" h="728979">
                <a:moveTo>
                  <a:pt x="13716" y="103632"/>
                </a:moveTo>
                <a:lnTo>
                  <a:pt x="13716" y="35838"/>
                </a:lnTo>
                <a:lnTo>
                  <a:pt x="1524" y="15240"/>
                </a:lnTo>
                <a:lnTo>
                  <a:pt x="1524" y="103632"/>
                </a:lnTo>
                <a:lnTo>
                  <a:pt x="3048" y="106680"/>
                </a:lnTo>
                <a:lnTo>
                  <a:pt x="10668" y="106680"/>
                </a:lnTo>
                <a:lnTo>
                  <a:pt x="13716" y="103632"/>
                </a:lnTo>
                <a:close/>
              </a:path>
              <a:path w="434339" h="728979">
                <a:moveTo>
                  <a:pt x="13716" y="22620"/>
                </a:moveTo>
                <a:lnTo>
                  <a:pt x="13716" y="12192"/>
                </a:lnTo>
                <a:lnTo>
                  <a:pt x="3048" y="16764"/>
                </a:lnTo>
                <a:lnTo>
                  <a:pt x="13716" y="22620"/>
                </a:lnTo>
                <a:close/>
              </a:path>
              <a:path w="434339" h="728979">
                <a:moveTo>
                  <a:pt x="434340" y="720852"/>
                </a:moveTo>
                <a:lnTo>
                  <a:pt x="24611" y="28602"/>
                </a:lnTo>
                <a:lnTo>
                  <a:pt x="3048" y="16764"/>
                </a:lnTo>
                <a:lnTo>
                  <a:pt x="3048" y="17814"/>
                </a:lnTo>
                <a:lnTo>
                  <a:pt x="423672" y="728472"/>
                </a:lnTo>
                <a:lnTo>
                  <a:pt x="434340" y="7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0331" y="659734"/>
            <a:ext cx="6514086" cy="54509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7228242" y="4409291"/>
            <a:ext cx="2436719" cy="593351"/>
          </a:xfrm>
          <a:custGeom>
            <a:avLst/>
            <a:gdLst/>
            <a:ahLst/>
            <a:cxnLst/>
            <a:rect l="l" t="t" r="r" b="b"/>
            <a:pathLst>
              <a:path w="2761615" h="672464">
                <a:moveTo>
                  <a:pt x="2761488" y="667512"/>
                </a:moveTo>
                <a:lnTo>
                  <a:pt x="2761488" y="4572"/>
                </a:lnTo>
                <a:lnTo>
                  <a:pt x="2755392" y="0"/>
                </a:lnTo>
                <a:lnTo>
                  <a:pt x="6096" y="0"/>
                </a:lnTo>
                <a:lnTo>
                  <a:pt x="0" y="4572"/>
                </a:lnTo>
                <a:lnTo>
                  <a:pt x="0" y="667512"/>
                </a:lnTo>
                <a:lnTo>
                  <a:pt x="6096" y="672084"/>
                </a:lnTo>
                <a:lnTo>
                  <a:pt x="12192" y="672084"/>
                </a:ln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lnTo>
                  <a:pt x="2735580" y="24384"/>
                </a:lnTo>
                <a:lnTo>
                  <a:pt x="2735580" y="12192"/>
                </a:lnTo>
                <a:lnTo>
                  <a:pt x="2747772" y="24384"/>
                </a:lnTo>
                <a:lnTo>
                  <a:pt x="2747772" y="672084"/>
                </a:lnTo>
                <a:lnTo>
                  <a:pt x="2755392" y="672084"/>
                </a:lnTo>
                <a:lnTo>
                  <a:pt x="2761488" y="667512"/>
                </a:lnTo>
                <a:close/>
              </a:path>
              <a:path w="2761615" h="672464">
                <a:moveTo>
                  <a:pt x="25908" y="24384"/>
                </a:move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close/>
              </a:path>
              <a:path w="2761615" h="672464">
                <a:moveTo>
                  <a:pt x="25908" y="647700"/>
                </a:moveTo>
                <a:lnTo>
                  <a:pt x="25908" y="24384"/>
                </a:lnTo>
                <a:lnTo>
                  <a:pt x="12192" y="24384"/>
                </a:lnTo>
                <a:lnTo>
                  <a:pt x="12192" y="647700"/>
                </a:lnTo>
                <a:lnTo>
                  <a:pt x="25908" y="647700"/>
                </a:lnTo>
                <a:close/>
              </a:path>
              <a:path w="2761615" h="672464">
                <a:moveTo>
                  <a:pt x="2747772" y="647700"/>
                </a:moveTo>
                <a:lnTo>
                  <a:pt x="12192" y="647700"/>
                </a:lnTo>
                <a:lnTo>
                  <a:pt x="25908" y="659892"/>
                </a:lnTo>
                <a:lnTo>
                  <a:pt x="25908" y="672084"/>
                </a:lnTo>
                <a:lnTo>
                  <a:pt x="2735580" y="672084"/>
                </a:lnTo>
                <a:lnTo>
                  <a:pt x="2735580" y="659892"/>
                </a:lnTo>
                <a:lnTo>
                  <a:pt x="2747772" y="647700"/>
                </a:lnTo>
                <a:close/>
              </a:path>
              <a:path w="2761615" h="672464">
                <a:moveTo>
                  <a:pt x="25908" y="672084"/>
                </a:moveTo>
                <a:lnTo>
                  <a:pt x="25908" y="659892"/>
                </a:lnTo>
                <a:lnTo>
                  <a:pt x="12192" y="647700"/>
                </a:lnTo>
                <a:lnTo>
                  <a:pt x="12192" y="672084"/>
                </a:lnTo>
                <a:lnTo>
                  <a:pt x="25908" y="672084"/>
                </a:lnTo>
                <a:close/>
              </a:path>
              <a:path w="2761615" h="672464">
                <a:moveTo>
                  <a:pt x="2747772" y="24384"/>
                </a:moveTo>
                <a:lnTo>
                  <a:pt x="2735580" y="12192"/>
                </a:lnTo>
                <a:lnTo>
                  <a:pt x="2735580" y="24384"/>
                </a:lnTo>
                <a:lnTo>
                  <a:pt x="2747772" y="24384"/>
                </a:lnTo>
                <a:close/>
              </a:path>
              <a:path w="2761615" h="672464">
                <a:moveTo>
                  <a:pt x="2747772" y="647700"/>
                </a:moveTo>
                <a:lnTo>
                  <a:pt x="2747772" y="24384"/>
                </a:lnTo>
                <a:lnTo>
                  <a:pt x="2735580" y="24384"/>
                </a:lnTo>
                <a:lnTo>
                  <a:pt x="2735580" y="647700"/>
                </a:lnTo>
                <a:lnTo>
                  <a:pt x="2747772" y="647700"/>
                </a:lnTo>
                <a:close/>
              </a:path>
              <a:path w="2761615" h="672464">
                <a:moveTo>
                  <a:pt x="2747772" y="672084"/>
                </a:moveTo>
                <a:lnTo>
                  <a:pt x="2747772" y="647700"/>
                </a:lnTo>
                <a:lnTo>
                  <a:pt x="2735580" y="659892"/>
                </a:lnTo>
                <a:lnTo>
                  <a:pt x="2735580" y="672084"/>
                </a:lnTo>
                <a:lnTo>
                  <a:pt x="2747772" y="672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7309819" y="4442458"/>
            <a:ext cx="1792941" cy="4991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25" dirty="0">
                <a:latin typeface="Arial" panose="020B0604020202020204"/>
                <a:cs typeface="Arial" panose="020B0604020202020204"/>
              </a:rPr>
              <a:t>Tambahkan</a:t>
            </a:r>
            <a:r>
              <a:rPr sz="159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method  </a:t>
            </a:r>
            <a:r>
              <a:rPr sz="1590" spc="-25" dirty="0">
                <a:latin typeface="Arial" panose="020B0604020202020204"/>
                <a:cs typeface="Arial" panose="020B0604020202020204"/>
              </a:rPr>
              <a:t>tampilTable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5994" y="1352936"/>
            <a:ext cx="5457994" cy="27035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5731585" y="4143039"/>
            <a:ext cx="2435599" cy="1082488"/>
          </a:xfrm>
          <a:custGeom>
            <a:avLst/>
            <a:gdLst/>
            <a:ahLst/>
            <a:cxnLst/>
            <a:rect l="l" t="t" r="r" b="b"/>
            <a:pathLst>
              <a:path w="2760345" h="1226820">
                <a:moveTo>
                  <a:pt x="2759964" y="1220724"/>
                </a:moveTo>
                <a:lnTo>
                  <a:pt x="2759964" y="4572"/>
                </a:lnTo>
                <a:lnTo>
                  <a:pt x="2753868" y="0"/>
                </a:lnTo>
                <a:lnTo>
                  <a:pt x="4572" y="0"/>
                </a:lnTo>
                <a:lnTo>
                  <a:pt x="0" y="4572"/>
                </a:lnTo>
                <a:lnTo>
                  <a:pt x="0" y="1220724"/>
                </a:lnTo>
                <a:lnTo>
                  <a:pt x="4572" y="1226820"/>
                </a:lnTo>
                <a:lnTo>
                  <a:pt x="12192" y="1226820"/>
                </a:ln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lnTo>
                  <a:pt x="2734056" y="24384"/>
                </a:lnTo>
                <a:lnTo>
                  <a:pt x="2734056" y="12192"/>
                </a:lnTo>
                <a:lnTo>
                  <a:pt x="2747772" y="24384"/>
                </a:lnTo>
                <a:lnTo>
                  <a:pt x="2747772" y="1226820"/>
                </a:lnTo>
                <a:lnTo>
                  <a:pt x="2753868" y="1226820"/>
                </a:lnTo>
                <a:lnTo>
                  <a:pt x="2759964" y="1220724"/>
                </a:lnTo>
                <a:close/>
              </a:path>
              <a:path w="2760345" h="1226820">
                <a:moveTo>
                  <a:pt x="24384" y="24384"/>
                </a:move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close/>
              </a:path>
              <a:path w="2760345" h="1226820">
                <a:moveTo>
                  <a:pt x="24384" y="1200912"/>
                </a:moveTo>
                <a:lnTo>
                  <a:pt x="24384" y="24384"/>
                </a:lnTo>
                <a:lnTo>
                  <a:pt x="12192" y="24384"/>
                </a:lnTo>
                <a:lnTo>
                  <a:pt x="12192" y="1200912"/>
                </a:lnTo>
                <a:lnTo>
                  <a:pt x="24384" y="1200912"/>
                </a:lnTo>
                <a:close/>
              </a:path>
              <a:path w="2760345" h="1226820">
                <a:moveTo>
                  <a:pt x="2747772" y="1200912"/>
                </a:moveTo>
                <a:lnTo>
                  <a:pt x="12192" y="1200912"/>
                </a:lnTo>
                <a:lnTo>
                  <a:pt x="24384" y="1214628"/>
                </a:lnTo>
                <a:lnTo>
                  <a:pt x="24384" y="1226820"/>
                </a:lnTo>
                <a:lnTo>
                  <a:pt x="2734056" y="1226820"/>
                </a:lnTo>
                <a:lnTo>
                  <a:pt x="2734056" y="1214628"/>
                </a:lnTo>
                <a:lnTo>
                  <a:pt x="2747772" y="1200912"/>
                </a:lnTo>
                <a:close/>
              </a:path>
              <a:path w="2760345" h="1226820">
                <a:moveTo>
                  <a:pt x="24384" y="1226820"/>
                </a:moveTo>
                <a:lnTo>
                  <a:pt x="24384" y="1214628"/>
                </a:lnTo>
                <a:lnTo>
                  <a:pt x="12192" y="1200912"/>
                </a:lnTo>
                <a:lnTo>
                  <a:pt x="12192" y="1226820"/>
                </a:lnTo>
                <a:lnTo>
                  <a:pt x="24384" y="1226820"/>
                </a:lnTo>
                <a:close/>
              </a:path>
              <a:path w="2760345" h="1226820">
                <a:moveTo>
                  <a:pt x="2747772" y="24384"/>
                </a:moveTo>
                <a:lnTo>
                  <a:pt x="2734056" y="12192"/>
                </a:lnTo>
                <a:lnTo>
                  <a:pt x="2734056" y="24384"/>
                </a:lnTo>
                <a:lnTo>
                  <a:pt x="2747772" y="24384"/>
                </a:lnTo>
                <a:close/>
              </a:path>
              <a:path w="2760345" h="1226820">
                <a:moveTo>
                  <a:pt x="2747772" y="1200912"/>
                </a:moveTo>
                <a:lnTo>
                  <a:pt x="2747772" y="24384"/>
                </a:lnTo>
                <a:lnTo>
                  <a:pt x="2734056" y="24384"/>
                </a:lnTo>
                <a:lnTo>
                  <a:pt x="2734056" y="1200912"/>
                </a:lnTo>
                <a:lnTo>
                  <a:pt x="2747772" y="1200912"/>
                </a:lnTo>
                <a:close/>
              </a:path>
              <a:path w="2760345" h="1226820">
                <a:moveTo>
                  <a:pt x="2747772" y="1226820"/>
                </a:moveTo>
                <a:lnTo>
                  <a:pt x="2747772" y="1200912"/>
                </a:lnTo>
                <a:lnTo>
                  <a:pt x="2734056" y="1214628"/>
                </a:lnTo>
                <a:lnTo>
                  <a:pt x="2734056" y="1226820"/>
                </a:lnTo>
                <a:lnTo>
                  <a:pt x="2747772" y="1226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5811817" y="4177551"/>
            <a:ext cx="1669115" cy="98742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Panggil method  </a:t>
            </a:r>
            <a:r>
              <a:rPr sz="1590" spc="-25" dirty="0">
                <a:latin typeface="Arial" panose="020B0604020202020204"/>
                <a:cs typeface="Arial" panose="020B0604020202020204"/>
              </a:rPr>
              <a:t>tampilTable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pada  konstruktor untuk  menampilkan</a:t>
            </a:r>
            <a:r>
              <a:rPr sz="159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data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7144" y="1947133"/>
            <a:ext cx="6903720" cy="3231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3338008" y="868674"/>
            <a:ext cx="2436719" cy="838200"/>
          </a:xfrm>
          <a:custGeom>
            <a:avLst/>
            <a:gdLst/>
            <a:ahLst/>
            <a:cxnLst/>
            <a:rect l="l" t="t" r="r" b="b"/>
            <a:pathLst>
              <a:path w="2761615" h="949960">
                <a:moveTo>
                  <a:pt x="2761488" y="943362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943362"/>
                </a:lnTo>
                <a:lnTo>
                  <a:pt x="6096" y="949458"/>
                </a:lnTo>
                <a:lnTo>
                  <a:pt x="13716" y="949458"/>
                </a:lnTo>
                <a:lnTo>
                  <a:pt x="13716" y="25908"/>
                </a:lnTo>
                <a:lnTo>
                  <a:pt x="25908" y="13716"/>
                </a:lnTo>
                <a:lnTo>
                  <a:pt x="25908" y="25908"/>
                </a:lnTo>
                <a:lnTo>
                  <a:pt x="2735580" y="25908"/>
                </a:lnTo>
                <a:lnTo>
                  <a:pt x="2735580" y="13716"/>
                </a:lnTo>
                <a:lnTo>
                  <a:pt x="2749296" y="25908"/>
                </a:lnTo>
                <a:lnTo>
                  <a:pt x="2749296" y="949458"/>
                </a:lnTo>
                <a:lnTo>
                  <a:pt x="2755392" y="949458"/>
                </a:lnTo>
                <a:lnTo>
                  <a:pt x="2761488" y="943362"/>
                </a:lnTo>
                <a:close/>
              </a:path>
              <a:path w="2761615" h="949960">
                <a:moveTo>
                  <a:pt x="25908" y="25908"/>
                </a:moveTo>
                <a:lnTo>
                  <a:pt x="25908" y="13716"/>
                </a:lnTo>
                <a:lnTo>
                  <a:pt x="13716" y="25908"/>
                </a:lnTo>
                <a:lnTo>
                  <a:pt x="25908" y="25908"/>
                </a:lnTo>
                <a:close/>
              </a:path>
              <a:path w="2761615" h="949960">
                <a:moveTo>
                  <a:pt x="25908" y="925074"/>
                </a:moveTo>
                <a:lnTo>
                  <a:pt x="25908" y="25908"/>
                </a:lnTo>
                <a:lnTo>
                  <a:pt x="13716" y="25908"/>
                </a:lnTo>
                <a:lnTo>
                  <a:pt x="13716" y="925074"/>
                </a:lnTo>
                <a:lnTo>
                  <a:pt x="25908" y="925074"/>
                </a:lnTo>
                <a:close/>
              </a:path>
              <a:path w="2761615" h="949960">
                <a:moveTo>
                  <a:pt x="2749296" y="925074"/>
                </a:moveTo>
                <a:lnTo>
                  <a:pt x="13716" y="925074"/>
                </a:lnTo>
                <a:lnTo>
                  <a:pt x="25908" y="937266"/>
                </a:lnTo>
                <a:lnTo>
                  <a:pt x="25908" y="949458"/>
                </a:lnTo>
                <a:lnTo>
                  <a:pt x="2735580" y="949458"/>
                </a:lnTo>
                <a:lnTo>
                  <a:pt x="2735580" y="937266"/>
                </a:lnTo>
                <a:lnTo>
                  <a:pt x="2749296" y="925074"/>
                </a:lnTo>
                <a:close/>
              </a:path>
              <a:path w="2761615" h="949960">
                <a:moveTo>
                  <a:pt x="25908" y="949458"/>
                </a:moveTo>
                <a:lnTo>
                  <a:pt x="25908" y="937266"/>
                </a:lnTo>
                <a:lnTo>
                  <a:pt x="13716" y="925074"/>
                </a:lnTo>
                <a:lnTo>
                  <a:pt x="13716" y="949458"/>
                </a:lnTo>
                <a:lnTo>
                  <a:pt x="25908" y="949458"/>
                </a:lnTo>
                <a:close/>
              </a:path>
              <a:path w="2761615" h="949960">
                <a:moveTo>
                  <a:pt x="2749296" y="25908"/>
                </a:moveTo>
                <a:lnTo>
                  <a:pt x="2735580" y="13716"/>
                </a:lnTo>
                <a:lnTo>
                  <a:pt x="2735580" y="25908"/>
                </a:lnTo>
                <a:lnTo>
                  <a:pt x="2749296" y="25908"/>
                </a:lnTo>
                <a:close/>
              </a:path>
              <a:path w="2761615" h="949960">
                <a:moveTo>
                  <a:pt x="2749296" y="925074"/>
                </a:moveTo>
                <a:lnTo>
                  <a:pt x="2749296" y="25908"/>
                </a:lnTo>
                <a:lnTo>
                  <a:pt x="2735580" y="25908"/>
                </a:lnTo>
                <a:lnTo>
                  <a:pt x="2735580" y="925074"/>
                </a:lnTo>
                <a:lnTo>
                  <a:pt x="2749296" y="925074"/>
                </a:lnTo>
                <a:close/>
              </a:path>
              <a:path w="2761615" h="949960">
                <a:moveTo>
                  <a:pt x="2749296" y="949458"/>
                </a:moveTo>
                <a:lnTo>
                  <a:pt x="2749296" y="925074"/>
                </a:lnTo>
                <a:lnTo>
                  <a:pt x="2735580" y="937266"/>
                </a:lnTo>
                <a:lnTo>
                  <a:pt x="2735580" y="949458"/>
                </a:lnTo>
                <a:lnTo>
                  <a:pt x="2749296" y="949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3419586" y="903188"/>
            <a:ext cx="2118472" cy="74358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Maka ketika di Run File  data akan ditampilkan  pada</a:t>
            </a:r>
            <a:r>
              <a:rPr sz="159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35" dirty="0">
                <a:latin typeface="Arial" panose="020B0604020202020204"/>
                <a:cs typeface="Arial" panose="020B0604020202020204"/>
              </a:rPr>
              <a:t>JTable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3125470"/>
            <a:ext cx="7663815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2310765" marR="5080" indent="-2298700" algn="ctr">
              <a:lnSpc>
                <a:spcPct val="100000"/>
              </a:lnSpc>
              <a:spcBef>
                <a:spcPts val="100"/>
              </a:spcBef>
            </a:pPr>
            <a:r>
              <a:rPr lang="en-US" sz="3880" spc="-5" dirty="0">
                <a:solidFill>
                  <a:schemeClr val="tx1"/>
                </a:solidFill>
              </a:rPr>
              <a:t>Any Question ?</a:t>
            </a:r>
            <a:endParaRPr lang="en-US" sz="3880" spc="-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Java Connection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972800" cy="4953000"/>
          </a:xfrm>
        </p:spPr>
        <p:txBody>
          <a:bodyPr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lang="en-US"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java Koneksi merupakan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sekumpulan data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yang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saling berhubungan. 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Java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mendukung dalam pembuatan aplikasi yang terkoneksi 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dengan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database. JDBC API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(Java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Database Conectivity  Application Programing Interface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)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adalah Java API yang  berfungsi melakukan pengaksesan terhadap data tabular 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sym typeface="+mn-ea"/>
              </a:rPr>
              <a:t>dalam 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basis 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sym typeface="+mn-ea"/>
              </a:rPr>
              <a:t>data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(database). JDBC Api memungkinkan kita  melakukan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3 hal</a:t>
            </a:r>
            <a:r>
              <a:rPr sz="3200"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 panose="02020603050405020304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84300" lvl="1" indent="-457200">
              <a:lnSpc>
                <a:spcPct val="100000"/>
              </a:lnSpc>
              <a:buAutoNum type="arabicPeriod"/>
              <a:tabLst>
                <a:tab pos="1383665" algn="l"/>
                <a:tab pos="1384300" algn="l"/>
              </a:tabLst>
            </a:pP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Membangun Koneksi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84300" lvl="1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1383665" algn="l"/>
                <a:tab pos="1384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  <a:sym typeface="+mn-ea"/>
              </a:rPr>
              <a:t>Mengirim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Pernyataan</a:t>
            </a:r>
            <a:r>
              <a:rPr sz="3200" spc="-8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SQL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84300" lvl="1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1383665" algn="l"/>
                <a:tab pos="1384300" algn="l"/>
              </a:tabLst>
            </a:pPr>
            <a:r>
              <a:rPr sz="3200" spc="-5" dirty="0">
                <a:latin typeface="Times New Roman" panose="02020603050405020304"/>
                <a:cs typeface="Times New Roman" panose="02020603050405020304"/>
                <a:sym typeface="+mn-ea"/>
              </a:rPr>
              <a:t>Memproses Hasil.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Tugas Praktikum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435" y="1165225"/>
            <a:ext cx="11581130" cy="4527550"/>
          </a:xfrm>
        </p:spPr>
        <p:txBody>
          <a:bodyPr/>
          <a:p>
            <a:pPr algn="just"/>
            <a:r>
              <a:rPr lang="en-US" sz="28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Lanjutkan Tugas Kelompok Kemarin, dan Lanjutkan Program Aplikasi Data Penjadwalan Matakuliah Universitas Esa Unggul yang telah saya buat, dengan menambahkan :</a:t>
            </a:r>
            <a:endParaRPr lang="en-US" sz="28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just"/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Form Input Jadwal matakuliah REGULER DAN PARAREL 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2" algn="just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BUAT BUTTON (CRUD) dengan koneksi database. (Tampilan Harus Sesuai Output JTable yang ada).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just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just">
              <a:buNone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Dikumpulkan pada hari Kamis, 11 Juli 2019 jam 22.00.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just">
              <a:buNone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upload dalam bentuk PDF dan lampirkan source code program + database dalam bentuk RAR. (Hanya 2 File yang di upload).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just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just">
              <a:buNone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di-upload oleh perwakilan kelompok.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"/>
            <a:ext cx="10972800" cy="582613"/>
          </a:xfrm>
        </p:spPr>
        <p:txBody>
          <a:bodyPr/>
          <a:p>
            <a:r>
              <a:rPr lang="en-US"/>
              <a:t>Tools Yang digunakan ?</a:t>
            </a:r>
            <a:endParaRPr lang="en-US"/>
          </a:p>
        </p:txBody>
      </p:sp>
      <p:sp>
        <p:nvSpPr>
          <p:cNvPr id="4" name="object 3"/>
          <p:cNvSpPr txBox="1"/>
          <p:nvPr/>
        </p:nvSpPr>
        <p:spPr>
          <a:xfrm>
            <a:off x="963930" y="1344295"/>
            <a:ext cx="9805670" cy="718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p>
            <a:pPr marL="621665" marR="5080" indent="-609600">
              <a:lnSpc>
                <a:spcPts val="2590"/>
              </a:lnSpc>
              <a:spcBef>
                <a:spcPts val="425"/>
              </a:spcBef>
              <a:tabLst>
                <a:tab pos="621665" algn="l"/>
                <a:tab pos="1937385" algn="l"/>
                <a:tab pos="2691765" algn="l"/>
                <a:tab pos="4073525" algn="l"/>
                <a:tab pos="5017135" algn="l"/>
                <a:tab pos="5687695" algn="l"/>
                <a:tab pos="5935980" algn="l"/>
                <a:tab pos="6829425" algn="l"/>
                <a:tab pos="74676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	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la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form	</a:t>
            </a:r>
            <a:r>
              <a:rPr sz="2400" b="1" spc="-1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ava	te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PI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	:	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	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	t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  include jika anda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menggunakan JDK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versi 1.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keatas.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963930" y="2477770"/>
            <a:ext cx="7775575" cy="71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735"/>
              </a:lnSpc>
              <a:spcBef>
                <a:spcPts val="100"/>
              </a:spcBef>
              <a:tabLst>
                <a:tab pos="621665" algn="l"/>
                <a:tab pos="2105025" algn="l"/>
                <a:tab pos="4093845" algn="l"/>
                <a:tab pos="530542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	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	M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agem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en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	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ys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tem	(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21665">
              <a:lnSpc>
                <a:spcPts val="2735"/>
              </a:lnSpc>
              <a:tabLst>
                <a:tab pos="2208530" algn="l"/>
                <a:tab pos="3408045" algn="l"/>
                <a:tab pos="4590415" algn="l"/>
                <a:tab pos="5459095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diperlukan	sebagai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gudang	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data,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963930" y="3136265"/>
            <a:ext cx="9805670" cy="22098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21665" marR="5080" algn="just">
              <a:lnSpc>
                <a:spcPts val="2590"/>
              </a:lnSpc>
              <a:spcBef>
                <a:spcPts val="425"/>
              </a:spcBef>
            </a:pPr>
            <a:r>
              <a:rPr spc="-5" dirty="0"/>
              <a:t>digunakan sebagai tempat menyimpan data, mengolah dan  mengambil informasi </a:t>
            </a:r>
            <a:r>
              <a:rPr spc="-10" dirty="0"/>
              <a:t>dari </a:t>
            </a:r>
            <a:r>
              <a:rPr spc="-5" dirty="0"/>
              <a:t>data </a:t>
            </a:r>
            <a:r>
              <a:rPr spc="-10" dirty="0"/>
              <a:t>yang </a:t>
            </a:r>
            <a:r>
              <a:rPr spc="-5" dirty="0"/>
              <a:t>telah </a:t>
            </a:r>
            <a:r>
              <a:rPr spc="-10" dirty="0"/>
              <a:t>di </a:t>
            </a:r>
            <a:r>
              <a:rPr spc="-5" dirty="0"/>
              <a:t>masukkan.  Contoh </a:t>
            </a:r>
            <a:r>
              <a:rPr spc="-10" dirty="0"/>
              <a:t>dbms </a:t>
            </a:r>
            <a:r>
              <a:rPr dirty="0"/>
              <a:t>adalah : </a:t>
            </a:r>
            <a:r>
              <a:rPr spc="-5" dirty="0"/>
              <a:t>Mysql, MsSql Server, Oracle dsb.  Untuk pembahasan selanjutnya </a:t>
            </a:r>
            <a:r>
              <a:rPr spc="-10" dirty="0"/>
              <a:t>kita </a:t>
            </a:r>
            <a:r>
              <a:rPr spc="-5" dirty="0"/>
              <a:t>menggunakan database  Mysql.</a:t>
            </a:r>
            <a:endParaRPr spc="-5" dirty="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/>
          </a:p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3.	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JDBC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Driver</a:t>
            </a:r>
            <a:endParaRPr b="1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318" y="149448"/>
            <a:ext cx="5091953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80" spc="-5" dirty="0"/>
              <a:t>Me-Load </a:t>
            </a:r>
            <a:r>
              <a:rPr sz="3880" dirty="0"/>
              <a:t>JDBC</a:t>
            </a:r>
            <a:r>
              <a:rPr sz="3880" spc="-70" dirty="0"/>
              <a:t> </a:t>
            </a:r>
            <a:r>
              <a:rPr sz="3880" spc="-5" dirty="0"/>
              <a:t>Driver</a:t>
            </a:r>
            <a:endParaRPr sz="3880"/>
          </a:p>
        </p:txBody>
      </p:sp>
      <p:sp>
        <p:nvSpPr>
          <p:cNvPr id="3" name="object 3"/>
          <p:cNvSpPr txBox="1"/>
          <p:nvPr/>
        </p:nvSpPr>
        <p:spPr>
          <a:xfrm>
            <a:off x="2536114" y="1835074"/>
            <a:ext cx="6697756" cy="22415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120" dirty="0">
                <a:latin typeface="Times New Roman" panose="02020603050405020304"/>
                <a:cs typeface="Times New Roman" panose="02020603050405020304"/>
              </a:rPr>
              <a:t>perintah </a:t>
            </a:r>
            <a:r>
              <a:rPr sz="2120" spc="-10" dirty="0">
                <a:latin typeface="Times New Roman" panose="02020603050405020304"/>
                <a:cs typeface="Times New Roman" panose="02020603050405020304"/>
              </a:rPr>
              <a:t>me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Load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driver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mysql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kita dapat gunakan</a:t>
            </a:r>
            <a:r>
              <a:rPr sz="212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perintah 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Class.forName(&lt;driver&gt;).</a:t>
            </a:r>
            <a:endParaRPr sz="212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9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120" spc="-5" dirty="0">
                <a:latin typeface="Times New Roman" panose="02020603050405020304"/>
                <a:cs typeface="Times New Roman" panose="02020603050405020304"/>
              </a:rPr>
              <a:t>Contoh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:</a:t>
            </a:r>
            <a:endParaRPr sz="212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1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120" spc="-5" dirty="0">
                <a:latin typeface="Courier New" panose="02070309020205020404"/>
                <a:cs typeface="Courier New" panose="02070309020205020404"/>
              </a:rPr>
              <a:t>Class.forName(“com.mysql.jdbc.Driver”);</a:t>
            </a:r>
            <a:endParaRPr sz="212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6691" y="27528"/>
            <a:ext cx="4982135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80" spc="-5" dirty="0"/>
              <a:t>Membangun</a:t>
            </a:r>
            <a:r>
              <a:rPr sz="3880" spc="-55" dirty="0"/>
              <a:t> </a:t>
            </a:r>
            <a:r>
              <a:rPr sz="3880" spc="-5" dirty="0"/>
              <a:t>Koneksi</a:t>
            </a:r>
            <a:endParaRPr sz="3880"/>
          </a:p>
        </p:txBody>
      </p:sp>
      <p:sp>
        <p:nvSpPr>
          <p:cNvPr id="3" name="object 3"/>
          <p:cNvSpPr txBox="1"/>
          <p:nvPr/>
        </p:nvSpPr>
        <p:spPr>
          <a:xfrm>
            <a:off x="2536114" y="1835074"/>
            <a:ext cx="7086040" cy="384873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2120" spc="-5" dirty="0">
                <a:latin typeface="Times New Roman" panose="02020603050405020304"/>
                <a:cs typeface="Times New Roman" panose="02020603050405020304"/>
              </a:rPr>
              <a:t>Setelah meLoad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driver kita dapat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melakukan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koneksi ke database  dengan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menggunakan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class object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Connection. Sintaknya sbb</a:t>
            </a:r>
            <a:r>
              <a:rPr sz="212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:</a:t>
            </a:r>
            <a:endParaRPr sz="212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90">
              <a:latin typeface="Times New Roman" panose="02020603050405020304"/>
              <a:cs typeface="Times New Roman" panose="02020603050405020304"/>
            </a:endParaRPr>
          </a:p>
          <a:p>
            <a:pPr marL="354965" marR="311150" indent="-342900">
              <a:lnSpc>
                <a:spcPct val="100000"/>
              </a:lnSpc>
            </a:pPr>
            <a:r>
              <a:rPr sz="2120" spc="-5" dirty="0">
                <a:latin typeface="Times New Roman" panose="02020603050405020304"/>
                <a:cs typeface="Times New Roman" panose="02020603050405020304"/>
              </a:rPr>
              <a:t>Connection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conn =  </a:t>
            </a:r>
            <a:r>
              <a:rPr sz="2120" spc="-5" dirty="0">
                <a:latin typeface="Times New Roman" panose="02020603050405020304"/>
                <a:cs typeface="Times New Roman" panose="02020603050405020304"/>
              </a:rPr>
              <a:t>DriverManager.getConnection(&lt;Url&gt;,&lt;User&gt;,&lt;Password&gt;);</a:t>
            </a:r>
            <a:endParaRPr sz="212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9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20" spc="-5" dirty="0">
                <a:latin typeface="Times New Roman" panose="02020603050405020304"/>
                <a:cs typeface="Times New Roman" panose="02020603050405020304"/>
              </a:rPr>
              <a:t>Contoh </a:t>
            </a:r>
            <a:r>
              <a:rPr sz="2120" dirty="0">
                <a:latin typeface="Times New Roman" panose="02020603050405020304"/>
                <a:cs typeface="Times New Roman" panose="02020603050405020304"/>
              </a:rPr>
              <a:t>:</a:t>
            </a:r>
            <a:endParaRPr sz="212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70">
              <a:latin typeface="Times New Roman" panose="02020603050405020304"/>
              <a:cs typeface="Times New Roman" panose="02020603050405020304"/>
            </a:endParaRPr>
          </a:p>
          <a:p>
            <a:pPr marL="354965" marR="92710" indent="-342900">
              <a:lnSpc>
                <a:spcPct val="100000"/>
              </a:lnSpc>
            </a:pPr>
            <a:r>
              <a:rPr sz="1590" spc="-10" dirty="0">
                <a:latin typeface="Courier New" panose="02070309020205020404"/>
                <a:cs typeface="Courier New" panose="02070309020205020404"/>
              </a:rPr>
              <a:t>conn=DriverManager.getConnection("jdbc:mysql://localhost/b  arang","root","");</a:t>
            </a:r>
            <a:endParaRPr sz="159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2383" y="133573"/>
            <a:ext cx="4546226" cy="6076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80" spc="-5" dirty="0"/>
              <a:t>Menjalankan</a:t>
            </a:r>
            <a:r>
              <a:rPr sz="3880" spc="-50" dirty="0"/>
              <a:t> </a:t>
            </a:r>
            <a:r>
              <a:rPr sz="3880" spc="-5" dirty="0"/>
              <a:t>Query</a:t>
            </a:r>
            <a:endParaRPr sz="3880"/>
          </a:p>
        </p:txBody>
      </p:sp>
      <p:sp>
        <p:nvSpPr>
          <p:cNvPr id="3" name="object 3"/>
          <p:cNvSpPr txBox="1"/>
          <p:nvPr/>
        </p:nvSpPr>
        <p:spPr>
          <a:xfrm>
            <a:off x="2536114" y="1777252"/>
            <a:ext cx="6914589" cy="415607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String sql="insert into barang(kode,nama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 marR="5080">
              <a:lnSpc>
                <a:spcPct val="80000"/>
              </a:lnSpc>
              <a:spcBef>
                <a:spcPts val="240"/>
              </a:spcBef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,kategori,hargabeli,hargajual,stok) values  (‘B001’,’Televisi Hitachi 14 Inchi</a:t>
            </a:r>
            <a:r>
              <a:rPr sz="1765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65" spc="-5" dirty="0">
                <a:latin typeface="Courier New" panose="02070309020205020404"/>
                <a:cs typeface="Courier New" panose="02070309020205020404"/>
              </a:rPr>
              <a:t>’,’Elektronik’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ts val="1920"/>
              </a:lnSpc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,800000,900000,20)";</a:t>
            </a:r>
            <a:endParaRPr sz="1765" spc="-5" dirty="0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ts val="1920"/>
              </a:lnSpc>
            </a:pPr>
            <a:endParaRPr sz="1765" spc="-5" dirty="0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ts val="1920"/>
              </a:lnSpc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try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ct val="100000"/>
              </a:lnSpc>
            </a:pPr>
            <a:r>
              <a:rPr sz="1765" dirty="0">
                <a:latin typeface="Courier New" panose="02070309020205020404"/>
                <a:cs typeface="Courier New" panose="02070309020205020404"/>
              </a:rPr>
              <a:t>{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812165" marR="1986915">
              <a:lnSpc>
                <a:spcPct val="100000"/>
              </a:lnSpc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stmt </a:t>
            </a:r>
            <a:r>
              <a:rPr sz="1765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765" spc="-5" dirty="0">
                <a:latin typeface="Courier New" panose="02070309020205020404"/>
                <a:cs typeface="Courier New" panose="02070309020205020404"/>
              </a:rPr>
              <a:t>conn.createStatement(sql);  stmt.executeUpdate(sql);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ct val="100000"/>
              </a:lnSpc>
            </a:pPr>
            <a:r>
              <a:rPr sz="1765" dirty="0">
                <a:latin typeface="Courier New" panose="02070309020205020404"/>
                <a:cs typeface="Courier New" panose="02070309020205020404"/>
              </a:rPr>
              <a:t>}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ct val="100000"/>
              </a:lnSpc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catch(Exception</a:t>
            </a:r>
            <a:r>
              <a:rPr sz="1765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65" spc="-5" dirty="0">
                <a:latin typeface="Courier New" panose="02070309020205020404"/>
                <a:cs typeface="Courier New" panose="02070309020205020404"/>
              </a:rPr>
              <a:t>erSimpan)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ct val="100000"/>
              </a:lnSpc>
            </a:pPr>
            <a:r>
              <a:rPr sz="1765" dirty="0">
                <a:latin typeface="Courier New" panose="02070309020205020404"/>
                <a:cs typeface="Courier New" panose="02070309020205020404"/>
              </a:rPr>
              <a:t>{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926465">
              <a:lnSpc>
                <a:spcPct val="100000"/>
              </a:lnSpc>
            </a:pPr>
            <a:r>
              <a:rPr sz="1765" spc="-5" dirty="0">
                <a:latin typeface="Courier New" panose="02070309020205020404"/>
                <a:cs typeface="Courier New" panose="02070309020205020404"/>
              </a:rPr>
              <a:t>JOptionPane.showMessageDialog(null,erSimpan);</a:t>
            </a:r>
            <a:endParaRPr sz="1765">
              <a:latin typeface="Courier New" panose="02070309020205020404"/>
              <a:cs typeface="Courier New" panose="02070309020205020404"/>
            </a:endParaRPr>
          </a:p>
          <a:p>
            <a:pPr marL="354965">
              <a:lnSpc>
                <a:spcPct val="100000"/>
              </a:lnSpc>
            </a:pPr>
            <a:r>
              <a:rPr sz="1765" dirty="0">
                <a:latin typeface="Courier New" panose="02070309020205020404"/>
                <a:cs typeface="Courier New" panose="02070309020205020404"/>
              </a:rPr>
              <a:t>}</a:t>
            </a:r>
            <a:endParaRPr sz="1765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5" y="3007995"/>
            <a:ext cx="10116185" cy="120459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 indent="1770380" algn="ctr">
              <a:lnSpc>
                <a:spcPct val="100000"/>
              </a:lnSpc>
              <a:spcBef>
                <a:spcPts val="100"/>
              </a:spcBef>
            </a:pPr>
            <a:r>
              <a:rPr sz="3880" spc="-5" dirty="0">
                <a:solidFill>
                  <a:schemeClr val="tx1"/>
                </a:solidFill>
              </a:rPr>
              <a:t>Menambahkan  MySQL </a:t>
            </a:r>
            <a:r>
              <a:rPr sz="3880" dirty="0">
                <a:solidFill>
                  <a:schemeClr val="tx1"/>
                </a:solidFill>
              </a:rPr>
              <a:t>JDBC </a:t>
            </a:r>
            <a:r>
              <a:rPr sz="3880" spc="-5" dirty="0">
                <a:solidFill>
                  <a:schemeClr val="tx1"/>
                </a:solidFill>
              </a:rPr>
              <a:t>Driver</a:t>
            </a:r>
            <a:r>
              <a:rPr sz="3880" spc="-50" dirty="0">
                <a:solidFill>
                  <a:schemeClr val="tx1"/>
                </a:solidFill>
              </a:rPr>
              <a:t> </a:t>
            </a:r>
            <a:r>
              <a:rPr sz="3880" spc="-5" dirty="0">
                <a:solidFill>
                  <a:schemeClr val="tx1"/>
                </a:solidFill>
              </a:rPr>
              <a:t>Library pada Netbeans</a:t>
            </a:r>
            <a:endParaRPr sz="3880" spc="-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4666" y="2350545"/>
            <a:ext cx="2171700" cy="32353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5321449" y="2786231"/>
            <a:ext cx="4479215" cy="289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5547360" y="1939066"/>
            <a:ext cx="2436719" cy="593351"/>
          </a:xfrm>
          <a:custGeom>
            <a:avLst/>
            <a:gdLst/>
            <a:ahLst/>
            <a:cxnLst/>
            <a:rect l="l" t="t" r="r" b="b"/>
            <a:pathLst>
              <a:path w="2761615" h="672464">
                <a:moveTo>
                  <a:pt x="2761488" y="665988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665988"/>
                </a:lnTo>
                <a:lnTo>
                  <a:pt x="6096" y="672084"/>
                </a:lnTo>
                <a:lnTo>
                  <a:pt x="12192" y="672084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2735580" y="25908"/>
                </a:lnTo>
                <a:lnTo>
                  <a:pt x="2735580" y="12192"/>
                </a:lnTo>
                <a:lnTo>
                  <a:pt x="2747772" y="25908"/>
                </a:lnTo>
                <a:lnTo>
                  <a:pt x="2747772" y="672084"/>
                </a:lnTo>
                <a:lnTo>
                  <a:pt x="2755392" y="672084"/>
                </a:lnTo>
                <a:lnTo>
                  <a:pt x="2761488" y="665988"/>
                </a:lnTo>
                <a:close/>
              </a:path>
              <a:path w="2761615" h="672464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761615" h="672464">
                <a:moveTo>
                  <a:pt x="25908" y="646176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646176"/>
                </a:lnTo>
                <a:lnTo>
                  <a:pt x="25908" y="646176"/>
                </a:lnTo>
                <a:close/>
              </a:path>
              <a:path w="2761615" h="672464">
                <a:moveTo>
                  <a:pt x="2747772" y="646176"/>
                </a:moveTo>
                <a:lnTo>
                  <a:pt x="12192" y="646176"/>
                </a:lnTo>
                <a:lnTo>
                  <a:pt x="25908" y="658368"/>
                </a:lnTo>
                <a:lnTo>
                  <a:pt x="25908" y="672084"/>
                </a:lnTo>
                <a:lnTo>
                  <a:pt x="2735580" y="672084"/>
                </a:lnTo>
                <a:lnTo>
                  <a:pt x="2735580" y="658368"/>
                </a:lnTo>
                <a:lnTo>
                  <a:pt x="2747772" y="646176"/>
                </a:lnTo>
                <a:close/>
              </a:path>
              <a:path w="2761615" h="672464">
                <a:moveTo>
                  <a:pt x="25908" y="672084"/>
                </a:moveTo>
                <a:lnTo>
                  <a:pt x="25908" y="658368"/>
                </a:lnTo>
                <a:lnTo>
                  <a:pt x="12192" y="646176"/>
                </a:lnTo>
                <a:lnTo>
                  <a:pt x="12192" y="672084"/>
                </a:lnTo>
                <a:lnTo>
                  <a:pt x="25908" y="672084"/>
                </a:lnTo>
                <a:close/>
              </a:path>
              <a:path w="2761615" h="672464">
                <a:moveTo>
                  <a:pt x="2747772" y="25908"/>
                </a:moveTo>
                <a:lnTo>
                  <a:pt x="2735580" y="12192"/>
                </a:lnTo>
                <a:lnTo>
                  <a:pt x="2735580" y="25908"/>
                </a:lnTo>
                <a:lnTo>
                  <a:pt x="2747772" y="25908"/>
                </a:lnTo>
                <a:close/>
              </a:path>
              <a:path w="2761615" h="672464">
                <a:moveTo>
                  <a:pt x="2747772" y="646176"/>
                </a:moveTo>
                <a:lnTo>
                  <a:pt x="2747772" y="25908"/>
                </a:lnTo>
                <a:lnTo>
                  <a:pt x="2735580" y="25908"/>
                </a:lnTo>
                <a:lnTo>
                  <a:pt x="2735580" y="646176"/>
                </a:lnTo>
                <a:lnTo>
                  <a:pt x="2747772" y="646176"/>
                </a:lnTo>
                <a:close/>
              </a:path>
              <a:path w="2761615" h="672464">
                <a:moveTo>
                  <a:pt x="2747772" y="672084"/>
                </a:moveTo>
                <a:lnTo>
                  <a:pt x="2747772" y="646176"/>
                </a:lnTo>
                <a:lnTo>
                  <a:pt x="2735580" y="658368"/>
                </a:lnTo>
                <a:lnTo>
                  <a:pt x="2735580" y="672084"/>
                </a:lnTo>
                <a:lnTo>
                  <a:pt x="2747772" y="672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5" name="object 5"/>
          <p:cNvSpPr txBox="1"/>
          <p:nvPr/>
        </p:nvSpPr>
        <p:spPr>
          <a:xfrm>
            <a:off x="2247184" y="780825"/>
            <a:ext cx="6874809" cy="175133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25" spc="-5" dirty="0">
                <a:latin typeface="Arial" panose="020B0604020202020204"/>
                <a:cs typeface="Arial" panose="020B0604020202020204"/>
              </a:rPr>
              <a:t>Untuk menambahkan library </a:t>
            </a:r>
            <a:r>
              <a:rPr sz="2825" dirty="0">
                <a:latin typeface="Arial" panose="020B0604020202020204"/>
                <a:cs typeface="Arial" panose="020B0604020202020204"/>
              </a:rPr>
              <a:t>Mysql</a:t>
            </a:r>
            <a:r>
              <a:rPr sz="2825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2825" dirty="0">
                <a:latin typeface="Arial" panose="020B0604020202020204"/>
                <a:cs typeface="Arial" panose="020B0604020202020204"/>
              </a:rPr>
              <a:t>JDBC  </a:t>
            </a:r>
            <a:r>
              <a:rPr sz="2825" spc="-5" dirty="0">
                <a:latin typeface="Arial" panose="020B0604020202020204"/>
                <a:cs typeface="Arial" panose="020B0604020202020204"/>
              </a:rPr>
              <a:t>Driver </a:t>
            </a:r>
            <a:r>
              <a:rPr sz="2825" spc="-10" dirty="0">
                <a:latin typeface="Arial" panose="020B0604020202020204"/>
                <a:cs typeface="Arial" panose="020B0604020202020204"/>
              </a:rPr>
              <a:t>pada netbeans </a:t>
            </a:r>
            <a:r>
              <a:rPr sz="2825" spc="-5" dirty="0">
                <a:latin typeface="Arial" panose="020B0604020202020204"/>
                <a:cs typeface="Arial" panose="020B0604020202020204"/>
              </a:rPr>
              <a:t>lakukan langkah  berikut.</a:t>
            </a:r>
            <a:endParaRPr sz="2825">
              <a:latin typeface="Arial" panose="020B0604020202020204"/>
              <a:cs typeface="Arial" panose="020B0604020202020204"/>
            </a:endParaRPr>
          </a:p>
          <a:p>
            <a:pPr marL="3517900" algn="just">
              <a:lnSpc>
                <a:spcPts val="1485"/>
              </a:lnSpc>
            </a:pPr>
            <a:r>
              <a:rPr sz="1590" spc="-5" dirty="0">
                <a:latin typeface="Arial" panose="020B0604020202020204"/>
                <a:cs typeface="Arial" panose="020B0604020202020204"/>
              </a:rPr>
              <a:t>Klik kanan pada</a:t>
            </a:r>
            <a:r>
              <a:rPr sz="159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Project</a:t>
            </a:r>
            <a:endParaRPr sz="1590">
              <a:latin typeface="Arial" panose="020B0604020202020204"/>
              <a:cs typeface="Arial" panose="020B0604020202020204"/>
            </a:endParaRPr>
          </a:p>
          <a:p>
            <a:pPr marL="3517900" algn="just">
              <a:lnSpc>
                <a:spcPct val="100000"/>
              </a:lnSpc>
            </a:pPr>
            <a:r>
              <a:rPr sz="1590" spc="-5" dirty="0">
                <a:latin typeface="Arial" panose="020B0604020202020204"/>
                <a:cs typeface="Arial" panose="020B0604020202020204"/>
              </a:rPr>
              <a:t>dan pilih</a:t>
            </a:r>
            <a:r>
              <a:rPr sz="159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Properties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30762" y="2234901"/>
            <a:ext cx="1033182" cy="3077135"/>
          </a:xfrm>
          <a:custGeom>
            <a:avLst/>
            <a:gdLst/>
            <a:ahLst/>
            <a:cxnLst/>
            <a:rect l="l" t="t" r="r" b="b"/>
            <a:pathLst>
              <a:path w="1170939" h="3487420">
                <a:moveTo>
                  <a:pt x="27044" y="3451161"/>
                </a:moveTo>
                <a:lnTo>
                  <a:pt x="13716" y="3387852"/>
                </a:lnTo>
                <a:lnTo>
                  <a:pt x="12192" y="3384804"/>
                </a:lnTo>
                <a:lnTo>
                  <a:pt x="9144" y="3381756"/>
                </a:lnTo>
                <a:lnTo>
                  <a:pt x="6096" y="3383280"/>
                </a:lnTo>
                <a:lnTo>
                  <a:pt x="3048" y="3383280"/>
                </a:lnTo>
                <a:lnTo>
                  <a:pt x="0" y="3387852"/>
                </a:lnTo>
                <a:lnTo>
                  <a:pt x="1524" y="3390900"/>
                </a:lnTo>
                <a:lnTo>
                  <a:pt x="19812" y="3479526"/>
                </a:lnTo>
                <a:lnTo>
                  <a:pt x="19812" y="3473196"/>
                </a:lnTo>
                <a:lnTo>
                  <a:pt x="27044" y="3451161"/>
                </a:lnTo>
                <a:close/>
              </a:path>
              <a:path w="1170939" h="3487420">
                <a:moveTo>
                  <a:pt x="29785" y="3464182"/>
                </a:moveTo>
                <a:lnTo>
                  <a:pt x="27044" y="3451161"/>
                </a:lnTo>
                <a:lnTo>
                  <a:pt x="19812" y="3473196"/>
                </a:lnTo>
                <a:lnTo>
                  <a:pt x="21336" y="3473767"/>
                </a:lnTo>
                <a:lnTo>
                  <a:pt x="21336" y="3471672"/>
                </a:lnTo>
                <a:lnTo>
                  <a:pt x="29785" y="3464182"/>
                </a:lnTo>
                <a:close/>
              </a:path>
              <a:path w="1170939" h="3487420">
                <a:moveTo>
                  <a:pt x="31830" y="3477702"/>
                </a:moveTo>
                <a:lnTo>
                  <a:pt x="19812" y="3473196"/>
                </a:lnTo>
                <a:lnTo>
                  <a:pt x="19812" y="3479526"/>
                </a:lnTo>
                <a:lnTo>
                  <a:pt x="21336" y="3486912"/>
                </a:lnTo>
                <a:lnTo>
                  <a:pt x="31830" y="3477702"/>
                </a:lnTo>
                <a:close/>
              </a:path>
              <a:path w="1170939" h="3487420">
                <a:moveTo>
                  <a:pt x="32004" y="3474720"/>
                </a:moveTo>
                <a:lnTo>
                  <a:pt x="29785" y="3464182"/>
                </a:lnTo>
                <a:lnTo>
                  <a:pt x="21336" y="3471672"/>
                </a:lnTo>
                <a:lnTo>
                  <a:pt x="32004" y="3474720"/>
                </a:lnTo>
                <a:close/>
              </a:path>
              <a:path w="1170939" h="3487420">
                <a:moveTo>
                  <a:pt x="32004" y="3477550"/>
                </a:moveTo>
                <a:lnTo>
                  <a:pt x="32004" y="3474720"/>
                </a:lnTo>
                <a:lnTo>
                  <a:pt x="21336" y="3471672"/>
                </a:lnTo>
                <a:lnTo>
                  <a:pt x="21336" y="3473767"/>
                </a:lnTo>
                <a:lnTo>
                  <a:pt x="31830" y="3477702"/>
                </a:lnTo>
                <a:lnTo>
                  <a:pt x="32004" y="3477550"/>
                </a:lnTo>
                <a:close/>
              </a:path>
              <a:path w="1170939" h="3487420">
                <a:moveTo>
                  <a:pt x="1170432" y="3048"/>
                </a:moveTo>
                <a:lnTo>
                  <a:pt x="1159764" y="0"/>
                </a:lnTo>
                <a:lnTo>
                  <a:pt x="27044" y="3451161"/>
                </a:lnTo>
                <a:lnTo>
                  <a:pt x="29785" y="3464182"/>
                </a:lnTo>
                <a:lnTo>
                  <a:pt x="39184" y="3455851"/>
                </a:lnTo>
                <a:lnTo>
                  <a:pt x="1170432" y="3048"/>
                </a:lnTo>
                <a:close/>
              </a:path>
              <a:path w="1170939" h="3487420">
                <a:moveTo>
                  <a:pt x="39184" y="3455851"/>
                </a:moveTo>
                <a:lnTo>
                  <a:pt x="29785" y="3464182"/>
                </a:lnTo>
                <a:lnTo>
                  <a:pt x="32004" y="3474720"/>
                </a:lnTo>
                <a:lnTo>
                  <a:pt x="32004" y="3477550"/>
                </a:lnTo>
                <a:lnTo>
                  <a:pt x="39184" y="3455851"/>
                </a:lnTo>
                <a:close/>
              </a:path>
              <a:path w="1170939" h="3487420">
                <a:moveTo>
                  <a:pt x="32104" y="3477462"/>
                </a:moveTo>
                <a:lnTo>
                  <a:pt x="31830" y="3477702"/>
                </a:lnTo>
                <a:lnTo>
                  <a:pt x="32004" y="3477768"/>
                </a:lnTo>
                <a:lnTo>
                  <a:pt x="32104" y="3477462"/>
                </a:lnTo>
                <a:close/>
              </a:path>
              <a:path w="1170939" h="3487420">
                <a:moveTo>
                  <a:pt x="99060" y="3419856"/>
                </a:moveTo>
                <a:lnTo>
                  <a:pt x="99060" y="3415284"/>
                </a:lnTo>
                <a:lnTo>
                  <a:pt x="94488" y="3410712"/>
                </a:lnTo>
                <a:lnTo>
                  <a:pt x="89916" y="3410712"/>
                </a:lnTo>
                <a:lnTo>
                  <a:pt x="88392" y="3412236"/>
                </a:lnTo>
                <a:lnTo>
                  <a:pt x="39184" y="3455851"/>
                </a:lnTo>
                <a:lnTo>
                  <a:pt x="32104" y="3477462"/>
                </a:lnTo>
                <a:lnTo>
                  <a:pt x="96012" y="3421380"/>
                </a:lnTo>
                <a:lnTo>
                  <a:pt x="99060" y="3419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7" name="object 7"/>
          <p:cNvSpPr/>
          <p:nvPr/>
        </p:nvSpPr>
        <p:spPr>
          <a:xfrm>
            <a:off x="5749066" y="4225066"/>
            <a:ext cx="2436719" cy="593351"/>
          </a:xfrm>
          <a:custGeom>
            <a:avLst/>
            <a:gdLst/>
            <a:ahLst/>
            <a:cxnLst/>
            <a:rect l="l" t="t" r="r" b="b"/>
            <a:pathLst>
              <a:path w="2761615" h="672464">
                <a:moveTo>
                  <a:pt x="2761488" y="665988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665988"/>
                </a:lnTo>
                <a:lnTo>
                  <a:pt x="6096" y="672084"/>
                </a:lnTo>
                <a:lnTo>
                  <a:pt x="12192" y="672084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2735580" y="25908"/>
                </a:lnTo>
                <a:lnTo>
                  <a:pt x="2735580" y="12192"/>
                </a:lnTo>
                <a:lnTo>
                  <a:pt x="2747772" y="25908"/>
                </a:lnTo>
                <a:lnTo>
                  <a:pt x="2747772" y="672084"/>
                </a:lnTo>
                <a:lnTo>
                  <a:pt x="2755392" y="672084"/>
                </a:lnTo>
                <a:lnTo>
                  <a:pt x="2761488" y="665988"/>
                </a:lnTo>
                <a:close/>
              </a:path>
              <a:path w="2761615" h="672464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761615" h="672464">
                <a:moveTo>
                  <a:pt x="25908" y="646176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646176"/>
                </a:lnTo>
                <a:lnTo>
                  <a:pt x="25908" y="646176"/>
                </a:lnTo>
                <a:close/>
              </a:path>
              <a:path w="2761615" h="672464">
                <a:moveTo>
                  <a:pt x="2747772" y="646176"/>
                </a:moveTo>
                <a:lnTo>
                  <a:pt x="12192" y="646176"/>
                </a:lnTo>
                <a:lnTo>
                  <a:pt x="25908" y="658368"/>
                </a:lnTo>
                <a:lnTo>
                  <a:pt x="25908" y="672084"/>
                </a:lnTo>
                <a:lnTo>
                  <a:pt x="2735580" y="672084"/>
                </a:lnTo>
                <a:lnTo>
                  <a:pt x="2735580" y="658368"/>
                </a:lnTo>
                <a:lnTo>
                  <a:pt x="2747772" y="646176"/>
                </a:lnTo>
                <a:close/>
              </a:path>
              <a:path w="2761615" h="672464">
                <a:moveTo>
                  <a:pt x="25908" y="672084"/>
                </a:moveTo>
                <a:lnTo>
                  <a:pt x="25908" y="658368"/>
                </a:lnTo>
                <a:lnTo>
                  <a:pt x="12192" y="646176"/>
                </a:lnTo>
                <a:lnTo>
                  <a:pt x="12192" y="672084"/>
                </a:lnTo>
                <a:lnTo>
                  <a:pt x="25908" y="672084"/>
                </a:lnTo>
                <a:close/>
              </a:path>
              <a:path w="2761615" h="672464">
                <a:moveTo>
                  <a:pt x="2747772" y="25908"/>
                </a:moveTo>
                <a:lnTo>
                  <a:pt x="2735580" y="12192"/>
                </a:lnTo>
                <a:lnTo>
                  <a:pt x="2735580" y="25908"/>
                </a:lnTo>
                <a:lnTo>
                  <a:pt x="2747772" y="25908"/>
                </a:lnTo>
                <a:close/>
              </a:path>
              <a:path w="2761615" h="672464">
                <a:moveTo>
                  <a:pt x="2747772" y="646176"/>
                </a:moveTo>
                <a:lnTo>
                  <a:pt x="2747772" y="25908"/>
                </a:lnTo>
                <a:lnTo>
                  <a:pt x="2735580" y="25908"/>
                </a:lnTo>
                <a:lnTo>
                  <a:pt x="2735580" y="646176"/>
                </a:lnTo>
                <a:lnTo>
                  <a:pt x="2747772" y="646176"/>
                </a:lnTo>
                <a:close/>
              </a:path>
              <a:path w="2761615" h="672464">
                <a:moveTo>
                  <a:pt x="2747772" y="672084"/>
                </a:moveTo>
                <a:lnTo>
                  <a:pt x="2747772" y="646176"/>
                </a:lnTo>
                <a:lnTo>
                  <a:pt x="2735580" y="658368"/>
                </a:lnTo>
                <a:lnTo>
                  <a:pt x="2735580" y="672084"/>
                </a:lnTo>
                <a:lnTo>
                  <a:pt x="2747772" y="672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8" name="object 8"/>
          <p:cNvSpPr txBox="1"/>
          <p:nvPr/>
        </p:nvSpPr>
        <p:spPr>
          <a:xfrm>
            <a:off x="5830643" y="4259578"/>
            <a:ext cx="1488701" cy="4991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10" dirty="0">
                <a:latin typeface="Arial" panose="020B0604020202020204"/>
                <a:cs typeface="Arial" panose="020B0604020202020204"/>
              </a:rPr>
              <a:t>Selanjutnya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pilih  Libraries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94294" y="3227294"/>
            <a:ext cx="1349188" cy="1014132"/>
          </a:xfrm>
          <a:custGeom>
            <a:avLst/>
            <a:gdLst/>
            <a:ahLst/>
            <a:cxnLst/>
            <a:rect l="l" t="t" r="r" b="b"/>
            <a:pathLst>
              <a:path w="1529079" h="1149350">
                <a:moveTo>
                  <a:pt x="105156" y="19812"/>
                </a:moveTo>
                <a:lnTo>
                  <a:pt x="105156" y="15240"/>
                </a:lnTo>
                <a:lnTo>
                  <a:pt x="102108" y="12192"/>
                </a:lnTo>
                <a:lnTo>
                  <a:pt x="99060" y="12192"/>
                </a:lnTo>
                <a:lnTo>
                  <a:pt x="0" y="0"/>
                </a:lnTo>
                <a:lnTo>
                  <a:pt x="7620" y="17584"/>
                </a:lnTo>
                <a:lnTo>
                  <a:pt x="7620" y="13716"/>
                </a:lnTo>
                <a:lnTo>
                  <a:pt x="15240" y="3048"/>
                </a:lnTo>
                <a:lnTo>
                  <a:pt x="34888" y="17789"/>
                </a:lnTo>
                <a:lnTo>
                  <a:pt x="97536" y="24384"/>
                </a:lnTo>
                <a:lnTo>
                  <a:pt x="100584" y="24384"/>
                </a:lnTo>
                <a:lnTo>
                  <a:pt x="103632" y="22860"/>
                </a:lnTo>
                <a:lnTo>
                  <a:pt x="105156" y="19812"/>
                </a:lnTo>
                <a:close/>
              </a:path>
              <a:path w="1529079" h="1149350">
                <a:moveTo>
                  <a:pt x="34888" y="17789"/>
                </a:moveTo>
                <a:lnTo>
                  <a:pt x="15240" y="3048"/>
                </a:lnTo>
                <a:lnTo>
                  <a:pt x="7620" y="13716"/>
                </a:lnTo>
                <a:lnTo>
                  <a:pt x="10668" y="16002"/>
                </a:lnTo>
                <a:lnTo>
                  <a:pt x="10668" y="15240"/>
                </a:lnTo>
                <a:lnTo>
                  <a:pt x="16764" y="6096"/>
                </a:lnTo>
                <a:lnTo>
                  <a:pt x="21011" y="16328"/>
                </a:lnTo>
                <a:lnTo>
                  <a:pt x="34888" y="17789"/>
                </a:lnTo>
                <a:close/>
              </a:path>
              <a:path w="1529079" h="1149350">
                <a:moveTo>
                  <a:pt x="51816" y="89916"/>
                </a:moveTo>
                <a:lnTo>
                  <a:pt x="50292" y="86868"/>
                </a:lnTo>
                <a:lnTo>
                  <a:pt x="25493" y="27125"/>
                </a:lnTo>
                <a:lnTo>
                  <a:pt x="7620" y="13716"/>
                </a:lnTo>
                <a:lnTo>
                  <a:pt x="7620" y="17584"/>
                </a:lnTo>
                <a:lnTo>
                  <a:pt x="39624" y="91440"/>
                </a:lnTo>
                <a:lnTo>
                  <a:pt x="41148" y="94488"/>
                </a:lnTo>
                <a:lnTo>
                  <a:pt x="44196" y="96012"/>
                </a:lnTo>
                <a:lnTo>
                  <a:pt x="47244" y="96012"/>
                </a:lnTo>
                <a:lnTo>
                  <a:pt x="50292" y="94488"/>
                </a:lnTo>
                <a:lnTo>
                  <a:pt x="51816" y="89916"/>
                </a:lnTo>
                <a:close/>
              </a:path>
              <a:path w="1529079" h="1149350">
                <a:moveTo>
                  <a:pt x="21011" y="16328"/>
                </a:moveTo>
                <a:lnTo>
                  <a:pt x="16764" y="6096"/>
                </a:lnTo>
                <a:lnTo>
                  <a:pt x="10668" y="15240"/>
                </a:lnTo>
                <a:lnTo>
                  <a:pt x="21011" y="16328"/>
                </a:lnTo>
                <a:close/>
              </a:path>
              <a:path w="1529079" h="1149350">
                <a:moveTo>
                  <a:pt x="25493" y="27125"/>
                </a:moveTo>
                <a:lnTo>
                  <a:pt x="21011" y="16328"/>
                </a:lnTo>
                <a:lnTo>
                  <a:pt x="10668" y="15240"/>
                </a:lnTo>
                <a:lnTo>
                  <a:pt x="10668" y="16002"/>
                </a:lnTo>
                <a:lnTo>
                  <a:pt x="25493" y="27125"/>
                </a:lnTo>
                <a:close/>
              </a:path>
              <a:path w="1529079" h="1149350">
                <a:moveTo>
                  <a:pt x="1528572" y="1138428"/>
                </a:moveTo>
                <a:lnTo>
                  <a:pt x="34888" y="17789"/>
                </a:lnTo>
                <a:lnTo>
                  <a:pt x="21011" y="16328"/>
                </a:lnTo>
                <a:lnTo>
                  <a:pt x="25493" y="27125"/>
                </a:lnTo>
                <a:lnTo>
                  <a:pt x="1520952" y="1149096"/>
                </a:lnTo>
                <a:lnTo>
                  <a:pt x="1528572" y="1138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6184" y="791284"/>
            <a:ext cx="7343439" cy="54904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2454530" y="1969994"/>
            <a:ext cx="2436719" cy="348503"/>
          </a:xfrm>
          <a:custGeom>
            <a:avLst/>
            <a:gdLst/>
            <a:ahLst/>
            <a:cxnLst/>
            <a:rect l="l" t="t" r="r" b="b"/>
            <a:pathLst>
              <a:path w="2761615" h="394969">
                <a:moveTo>
                  <a:pt x="2761494" y="390144"/>
                </a:moveTo>
                <a:lnTo>
                  <a:pt x="2761494" y="6096"/>
                </a:lnTo>
                <a:lnTo>
                  <a:pt x="2755398" y="0"/>
                </a:lnTo>
                <a:lnTo>
                  <a:pt x="6096" y="0"/>
                </a:lnTo>
                <a:lnTo>
                  <a:pt x="0" y="6096"/>
                </a:lnTo>
                <a:lnTo>
                  <a:pt x="0" y="390144"/>
                </a:lnTo>
                <a:lnTo>
                  <a:pt x="6096" y="394716"/>
                </a:lnTo>
                <a:lnTo>
                  <a:pt x="12192" y="394716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2735586" y="25908"/>
                </a:lnTo>
                <a:lnTo>
                  <a:pt x="2735586" y="12192"/>
                </a:lnTo>
                <a:lnTo>
                  <a:pt x="2747778" y="25908"/>
                </a:lnTo>
                <a:lnTo>
                  <a:pt x="2747778" y="394716"/>
                </a:lnTo>
                <a:lnTo>
                  <a:pt x="2755398" y="394716"/>
                </a:lnTo>
                <a:lnTo>
                  <a:pt x="2761494" y="390144"/>
                </a:lnTo>
                <a:close/>
              </a:path>
              <a:path w="2761615" h="394969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2761615" h="394969">
                <a:moveTo>
                  <a:pt x="25908" y="370332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370332"/>
                </a:lnTo>
                <a:lnTo>
                  <a:pt x="25908" y="370332"/>
                </a:lnTo>
                <a:close/>
              </a:path>
              <a:path w="2761615" h="394969">
                <a:moveTo>
                  <a:pt x="2747778" y="370332"/>
                </a:moveTo>
                <a:lnTo>
                  <a:pt x="12192" y="370332"/>
                </a:lnTo>
                <a:lnTo>
                  <a:pt x="25908" y="382524"/>
                </a:lnTo>
                <a:lnTo>
                  <a:pt x="25908" y="394716"/>
                </a:lnTo>
                <a:lnTo>
                  <a:pt x="2735586" y="394716"/>
                </a:lnTo>
                <a:lnTo>
                  <a:pt x="2735586" y="382524"/>
                </a:lnTo>
                <a:lnTo>
                  <a:pt x="2747778" y="370332"/>
                </a:lnTo>
                <a:close/>
              </a:path>
              <a:path w="2761615" h="394969">
                <a:moveTo>
                  <a:pt x="25908" y="394716"/>
                </a:moveTo>
                <a:lnTo>
                  <a:pt x="25908" y="382524"/>
                </a:lnTo>
                <a:lnTo>
                  <a:pt x="12192" y="370332"/>
                </a:lnTo>
                <a:lnTo>
                  <a:pt x="12192" y="394716"/>
                </a:lnTo>
                <a:lnTo>
                  <a:pt x="25908" y="394716"/>
                </a:lnTo>
                <a:close/>
              </a:path>
              <a:path w="2761615" h="394969">
                <a:moveTo>
                  <a:pt x="2747778" y="25908"/>
                </a:moveTo>
                <a:lnTo>
                  <a:pt x="2735586" y="12192"/>
                </a:lnTo>
                <a:lnTo>
                  <a:pt x="2735586" y="25908"/>
                </a:lnTo>
                <a:lnTo>
                  <a:pt x="2747778" y="25908"/>
                </a:lnTo>
                <a:close/>
              </a:path>
              <a:path w="2761615" h="394969">
                <a:moveTo>
                  <a:pt x="2747778" y="370332"/>
                </a:moveTo>
                <a:lnTo>
                  <a:pt x="2747778" y="25908"/>
                </a:lnTo>
                <a:lnTo>
                  <a:pt x="2735586" y="25908"/>
                </a:lnTo>
                <a:lnTo>
                  <a:pt x="2735586" y="370332"/>
                </a:lnTo>
                <a:lnTo>
                  <a:pt x="2747778" y="370332"/>
                </a:lnTo>
                <a:close/>
              </a:path>
              <a:path w="2761615" h="394969">
                <a:moveTo>
                  <a:pt x="2747778" y="394716"/>
                </a:moveTo>
                <a:lnTo>
                  <a:pt x="2747778" y="370332"/>
                </a:lnTo>
                <a:lnTo>
                  <a:pt x="2735586" y="382524"/>
                </a:lnTo>
                <a:lnTo>
                  <a:pt x="2735586" y="394716"/>
                </a:lnTo>
                <a:lnTo>
                  <a:pt x="2747778" y="394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4" name="object 4"/>
          <p:cNvSpPr txBox="1"/>
          <p:nvPr/>
        </p:nvSpPr>
        <p:spPr>
          <a:xfrm>
            <a:off x="2536109" y="2004506"/>
            <a:ext cx="1477496" cy="25463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Pilih Add</a:t>
            </a:r>
            <a:r>
              <a:rPr sz="1590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Library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8775" y="1411941"/>
            <a:ext cx="607919" cy="573181"/>
          </a:xfrm>
          <a:custGeom>
            <a:avLst/>
            <a:gdLst/>
            <a:ahLst/>
            <a:cxnLst/>
            <a:rect l="l" t="t" r="r" b="b"/>
            <a:pathLst>
              <a:path w="688975" h="649605">
                <a:moveTo>
                  <a:pt x="670684" y="17688"/>
                </a:moveTo>
                <a:lnTo>
                  <a:pt x="660072" y="20152"/>
                </a:lnTo>
                <a:lnTo>
                  <a:pt x="0" y="640080"/>
                </a:lnTo>
                <a:lnTo>
                  <a:pt x="7620" y="649224"/>
                </a:lnTo>
                <a:lnTo>
                  <a:pt x="667163" y="29793"/>
                </a:lnTo>
                <a:lnTo>
                  <a:pt x="670684" y="17688"/>
                </a:lnTo>
                <a:close/>
              </a:path>
              <a:path w="688975" h="649605">
                <a:moveTo>
                  <a:pt x="688854" y="0"/>
                </a:moveTo>
                <a:lnTo>
                  <a:pt x="592842" y="22860"/>
                </a:lnTo>
                <a:lnTo>
                  <a:pt x="589794" y="24384"/>
                </a:lnTo>
                <a:lnTo>
                  <a:pt x="586746" y="27432"/>
                </a:lnTo>
                <a:lnTo>
                  <a:pt x="589794" y="33528"/>
                </a:lnTo>
                <a:lnTo>
                  <a:pt x="592842" y="36576"/>
                </a:lnTo>
                <a:lnTo>
                  <a:pt x="595890" y="35052"/>
                </a:lnTo>
                <a:lnTo>
                  <a:pt x="660072" y="20152"/>
                </a:lnTo>
                <a:lnTo>
                  <a:pt x="676662" y="4572"/>
                </a:lnTo>
                <a:lnTo>
                  <a:pt x="684282" y="13716"/>
                </a:lnTo>
                <a:lnTo>
                  <a:pt x="684282" y="16002"/>
                </a:lnTo>
                <a:lnTo>
                  <a:pt x="688854" y="0"/>
                </a:lnTo>
                <a:close/>
              </a:path>
              <a:path w="688975" h="649605">
                <a:moveTo>
                  <a:pt x="684282" y="16002"/>
                </a:moveTo>
                <a:lnTo>
                  <a:pt x="684282" y="13716"/>
                </a:lnTo>
                <a:lnTo>
                  <a:pt x="667163" y="29793"/>
                </a:lnTo>
                <a:lnTo>
                  <a:pt x="649230" y="91440"/>
                </a:lnTo>
                <a:lnTo>
                  <a:pt x="647706" y="96012"/>
                </a:lnTo>
                <a:lnTo>
                  <a:pt x="650754" y="99060"/>
                </a:lnTo>
                <a:lnTo>
                  <a:pt x="653802" y="100584"/>
                </a:lnTo>
                <a:lnTo>
                  <a:pt x="656850" y="100584"/>
                </a:lnTo>
                <a:lnTo>
                  <a:pt x="659898" y="99060"/>
                </a:lnTo>
                <a:lnTo>
                  <a:pt x="661422" y="96012"/>
                </a:lnTo>
                <a:lnTo>
                  <a:pt x="684282" y="16002"/>
                </a:lnTo>
                <a:close/>
              </a:path>
              <a:path w="688975" h="649605">
                <a:moveTo>
                  <a:pt x="684282" y="13716"/>
                </a:moveTo>
                <a:lnTo>
                  <a:pt x="676662" y="4572"/>
                </a:lnTo>
                <a:lnTo>
                  <a:pt x="660072" y="20152"/>
                </a:lnTo>
                <a:lnTo>
                  <a:pt x="670684" y="17688"/>
                </a:lnTo>
                <a:lnTo>
                  <a:pt x="673614" y="7620"/>
                </a:lnTo>
                <a:lnTo>
                  <a:pt x="681234" y="15240"/>
                </a:lnTo>
                <a:lnTo>
                  <a:pt x="681234" y="16578"/>
                </a:lnTo>
                <a:lnTo>
                  <a:pt x="684282" y="13716"/>
                </a:lnTo>
                <a:close/>
              </a:path>
              <a:path w="688975" h="649605">
                <a:moveTo>
                  <a:pt x="681234" y="16578"/>
                </a:moveTo>
                <a:lnTo>
                  <a:pt x="681234" y="15240"/>
                </a:lnTo>
                <a:lnTo>
                  <a:pt x="670684" y="17688"/>
                </a:lnTo>
                <a:lnTo>
                  <a:pt x="667163" y="29793"/>
                </a:lnTo>
                <a:lnTo>
                  <a:pt x="681234" y="16578"/>
                </a:lnTo>
                <a:close/>
              </a:path>
              <a:path w="688975" h="649605">
                <a:moveTo>
                  <a:pt x="681234" y="15240"/>
                </a:moveTo>
                <a:lnTo>
                  <a:pt x="673614" y="7620"/>
                </a:lnTo>
                <a:lnTo>
                  <a:pt x="670684" y="17688"/>
                </a:lnTo>
                <a:lnTo>
                  <a:pt x="681234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7228242" y="3945367"/>
            <a:ext cx="2436719" cy="1081368"/>
          </a:xfrm>
          <a:custGeom>
            <a:avLst/>
            <a:gdLst/>
            <a:ahLst/>
            <a:cxnLst/>
            <a:rect l="l" t="t" r="r" b="b"/>
            <a:pathLst>
              <a:path w="2761615" h="1225550">
                <a:moveTo>
                  <a:pt x="2761488" y="1219200"/>
                </a:moveTo>
                <a:lnTo>
                  <a:pt x="2761488" y="6096"/>
                </a:lnTo>
                <a:lnTo>
                  <a:pt x="27553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1219200"/>
                </a:lnTo>
                <a:lnTo>
                  <a:pt x="6096" y="1225296"/>
                </a:lnTo>
                <a:lnTo>
                  <a:pt x="12192" y="1225296"/>
                </a:lnTo>
                <a:lnTo>
                  <a:pt x="12192" y="24384"/>
                </a:lnTo>
                <a:lnTo>
                  <a:pt x="25908" y="12192"/>
                </a:lnTo>
                <a:lnTo>
                  <a:pt x="25908" y="24384"/>
                </a:lnTo>
                <a:lnTo>
                  <a:pt x="2735580" y="24384"/>
                </a:lnTo>
                <a:lnTo>
                  <a:pt x="2735580" y="12192"/>
                </a:lnTo>
                <a:lnTo>
                  <a:pt x="2747772" y="24384"/>
                </a:lnTo>
                <a:lnTo>
                  <a:pt x="2747772" y="1225296"/>
                </a:lnTo>
                <a:lnTo>
                  <a:pt x="2755392" y="1225296"/>
                </a:lnTo>
                <a:lnTo>
                  <a:pt x="2761488" y="1219200"/>
                </a:lnTo>
                <a:close/>
              </a:path>
              <a:path w="2761615" h="1225550">
                <a:moveTo>
                  <a:pt x="25908" y="24384"/>
                </a:moveTo>
                <a:lnTo>
                  <a:pt x="25908" y="12192"/>
                </a:lnTo>
                <a:lnTo>
                  <a:pt x="12192" y="24384"/>
                </a:lnTo>
                <a:lnTo>
                  <a:pt x="25908" y="24384"/>
                </a:lnTo>
                <a:close/>
              </a:path>
              <a:path w="2761615" h="1225550">
                <a:moveTo>
                  <a:pt x="25908" y="1199388"/>
                </a:moveTo>
                <a:lnTo>
                  <a:pt x="25908" y="24384"/>
                </a:lnTo>
                <a:lnTo>
                  <a:pt x="12192" y="24384"/>
                </a:lnTo>
                <a:lnTo>
                  <a:pt x="12192" y="1199388"/>
                </a:lnTo>
                <a:lnTo>
                  <a:pt x="25908" y="1199388"/>
                </a:lnTo>
                <a:close/>
              </a:path>
              <a:path w="2761615" h="1225550">
                <a:moveTo>
                  <a:pt x="2747772" y="1199388"/>
                </a:moveTo>
                <a:lnTo>
                  <a:pt x="12192" y="1199388"/>
                </a:lnTo>
                <a:lnTo>
                  <a:pt x="25908" y="1213104"/>
                </a:lnTo>
                <a:lnTo>
                  <a:pt x="25908" y="1225296"/>
                </a:lnTo>
                <a:lnTo>
                  <a:pt x="2735580" y="1225296"/>
                </a:lnTo>
                <a:lnTo>
                  <a:pt x="2735580" y="1213104"/>
                </a:lnTo>
                <a:lnTo>
                  <a:pt x="2747772" y="1199388"/>
                </a:lnTo>
                <a:close/>
              </a:path>
              <a:path w="2761615" h="1225550">
                <a:moveTo>
                  <a:pt x="25908" y="1225296"/>
                </a:moveTo>
                <a:lnTo>
                  <a:pt x="25908" y="1213104"/>
                </a:lnTo>
                <a:lnTo>
                  <a:pt x="12192" y="1199388"/>
                </a:lnTo>
                <a:lnTo>
                  <a:pt x="12192" y="1225296"/>
                </a:lnTo>
                <a:lnTo>
                  <a:pt x="25908" y="1225296"/>
                </a:lnTo>
                <a:close/>
              </a:path>
              <a:path w="2761615" h="1225550">
                <a:moveTo>
                  <a:pt x="2747772" y="24384"/>
                </a:moveTo>
                <a:lnTo>
                  <a:pt x="2735580" y="12192"/>
                </a:lnTo>
                <a:lnTo>
                  <a:pt x="2735580" y="24384"/>
                </a:lnTo>
                <a:lnTo>
                  <a:pt x="2747772" y="24384"/>
                </a:lnTo>
                <a:close/>
              </a:path>
              <a:path w="2761615" h="1225550">
                <a:moveTo>
                  <a:pt x="2747772" y="1199388"/>
                </a:moveTo>
                <a:lnTo>
                  <a:pt x="2747772" y="24384"/>
                </a:lnTo>
                <a:lnTo>
                  <a:pt x="2735580" y="24384"/>
                </a:lnTo>
                <a:lnTo>
                  <a:pt x="2735580" y="1199388"/>
                </a:lnTo>
                <a:lnTo>
                  <a:pt x="2747772" y="1199388"/>
                </a:lnTo>
                <a:close/>
              </a:path>
              <a:path w="2761615" h="1225550">
                <a:moveTo>
                  <a:pt x="2747772" y="1225296"/>
                </a:moveTo>
                <a:lnTo>
                  <a:pt x="2747772" y="1199388"/>
                </a:lnTo>
                <a:lnTo>
                  <a:pt x="2735580" y="1213104"/>
                </a:lnTo>
                <a:lnTo>
                  <a:pt x="2735580" y="1225296"/>
                </a:lnTo>
                <a:lnTo>
                  <a:pt x="2747772" y="1225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7" name="object 7"/>
          <p:cNvSpPr txBox="1"/>
          <p:nvPr/>
        </p:nvSpPr>
        <p:spPr>
          <a:xfrm>
            <a:off x="7309819" y="3979879"/>
            <a:ext cx="2257985" cy="98742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Pada jendela </a:t>
            </a:r>
            <a:r>
              <a:rPr sz="1590" spc="-10" dirty="0">
                <a:latin typeface="Arial" panose="020B0604020202020204"/>
                <a:cs typeface="Arial" panose="020B0604020202020204"/>
              </a:rPr>
              <a:t>Available 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Libraries pilih </a:t>
            </a:r>
            <a:r>
              <a:rPr sz="1590" spc="-10" dirty="0">
                <a:latin typeface="Arial" panose="020B0604020202020204"/>
                <a:cs typeface="Arial" panose="020B0604020202020204"/>
              </a:rPr>
              <a:t>MySQL 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JDBC </a:t>
            </a:r>
            <a:r>
              <a:rPr sz="1590" spc="-20" dirty="0">
                <a:latin typeface="Arial" panose="020B0604020202020204"/>
                <a:cs typeface="Arial" panose="020B0604020202020204"/>
              </a:rPr>
              <a:t>Driver, </a:t>
            </a:r>
            <a:r>
              <a:rPr sz="1590" spc="-10" dirty="0">
                <a:latin typeface="Arial" panose="020B0604020202020204"/>
                <a:cs typeface="Arial" panose="020B0604020202020204"/>
              </a:rPr>
              <a:t>selanjutnya 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tekan tombol Add</a:t>
            </a:r>
            <a:r>
              <a:rPr sz="159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Library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3471" y="2143460"/>
            <a:ext cx="1077446" cy="1815353"/>
          </a:xfrm>
          <a:custGeom>
            <a:avLst/>
            <a:gdLst/>
            <a:ahLst/>
            <a:cxnLst/>
            <a:rect l="l" t="t" r="r" b="b"/>
            <a:pathLst>
              <a:path w="1221104" h="2057400">
                <a:moveTo>
                  <a:pt x="91440" y="54864"/>
                </a:moveTo>
                <a:lnTo>
                  <a:pt x="89916" y="50292"/>
                </a:lnTo>
                <a:lnTo>
                  <a:pt x="86868" y="48768"/>
                </a:lnTo>
                <a:lnTo>
                  <a:pt x="0" y="0"/>
                </a:lnTo>
                <a:lnTo>
                  <a:pt x="1524" y="99060"/>
                </a:lnTo>
                <a:lnTo>
                  <a:pt x="1524" y="13716"/>
                </a:lnTo>
                <a:lnTo>
                  <a:pt x="12192" y="7620"/>
                </a:lnTo>
                <a:lnTo>
                  <a:pt x="24049" y="27671"/>
                </a:lnTo>
                <a:lnTo>
                  <a:pt x="80772" y="59436"/>
                </a:lnTo>
                <a:lnTo>
                  <a:pt x="83820" y="60960"/>
                </a:lnTo>
                <a:lnTo>
                  <a:pt x="88392" y="60960"/>
                </a:lnTo>
                <a:lnTo>
                  <a:pt x="91440" y="54864"/>
                </a:lnTo>
                <a:close/>
              </a:path>
              <a:path w="1221104" h="2057400">
                <a:moveTo>
                  <a:pt x="24049" y="27671"/>
                </a:moveTo>
                <a:lnTo>
                  <a:pt x="12192" y="7620"/>
                </a:lnTo>
                <a:lnTo>
                  <a:pt x="1524" y="13716"/>
                </a:lnTo>
                <a:lnTo>
                  <a:pt x="4572" y="18870"/>
                </a:lnTo>
                <a:lnTo>
                  <a:pt x="4572" y="16764"/>
                </a:lnTo>
                <a:lnTo>
                  <a:pt x="13716" y="10668"/>
                </a:lnTo>
                <a:lnTo>
                  <a:pt x="13716" y="21884"/>
                </a:lnTo>
                <a:lnTo>
                  <a:pt x="24049" y="27671"/>
                </a:lnTo>
                <a:close/>
              </a:path>
              <a:path w="1221104" h="2057400">
                <a:moveTo>
                  <a:pt x="13716" y="102108"/>
                </a:moveTo>
                <a:lnTo>
                  <a:pt x="13716" y="34333"/>
                </a:lnTo>
                <a:lnTo>
                  <a:pt x="1524" y="13716"/>
                </a:lnTo>
                <a:lnTo>
                  <a:pt x="1524" y="103632"/>
                </a:lnTo>
                <a:lnTo>
                  <a:pt x="4572" y="105156"/>
                </a:lnTo>
                <a:lnTo>
                  <a:pt x="10668" y="105156"/>
                </a:lnTo>
                <a:lnTo>
                  <a:pt x="13716" y="102108"/>
                </a:lnTo>
                <a:close/>
              </a:path>
              <a:path w="1221104" h="2057400">
                <a:moveTo>
                  <a:pt x="13716" y="21884"/>
                </a:moveTo>
                <a:lnTo>
                  <a:pt x="13716" y="10668"/>
                </a:lnTo>
                <a:lnTo>
                  <a:pt x="4572" y="16764"/>
                </a:lnTo>
                <a:lnTo>
                  <a:pt x="13716" y="21884"/>
                </a:lnTo>
                <a:close/>
              </a:path>
              <a:path w="1221104" h="2057400">
                <a:moveTo>
                  <a:pt x="1220724" y="2051304"/>
                </a:moveTo>
                <a:lnTo>
                  <a:pt x="24049" y="27671"/>
                </a:lnTo>
                <a:lnTo>
                  <a:pt x="4572" y="16764"/>
                </a:lnTo>
                <a:lnTo>
                  <a:pt x="4572" y="18870"/>
                </a:lnTo>
                <a:lnTo>
                  <a:pt x="1210056" y="2057400"/>
                </a:lnTo>
                <a:lnTo>
                  <a:pt x="1220724" y="2051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7642412" y="3111649"/>
            <a:ext cx="806824" cy="848846"/>
          </a:xfrm>
          <a:custGeom>
            <a:avLst/>
            <a:gdLst/>
            <a:ahLst/>
            <a:cxnLst/>
            <a:rect l="l" t="t" r="r" b="b"/>
            <a:pathLst>
              <a:path w="914400" h="962025">
                <a:moveTo>
                  <a:pt x="100584" y="35052"/>
                </a:moveTo>
                <a:lnTo>
                  <a:pt x="100584" y="32004"/>
                </a:lnTo>
                <a:lnTo>
                  <a:pt x="99060" y="28956"/>
                </a:lnTo>
                <a:lnTo>
                  <a:pt x="96012" y="27432"/>
                </a:lnTo>
                <a:lnTo>
                  <a:pt x="0" y="0"/>
                </a:lnTo>
                <a:lnTo>
                  <a:pt x="4572" y="19202"/>
                </a:lnTo>
                <a:lnTo>
                  <a:pt x="4572" y="13716"/>
                </a:lnTo>
                <a:lnTo>
                  <a:pt x="13716" y="4572"/>
                </a:lnTo>
                <a:lnTo>
                  <a:pt x="29901" y="21606"/>
                </a:lnTo>
                <a:lnTo>
                  <a:pt x="92964" y="39624"/>
                </a:lnTo>
                <a:lnTo>
                  <a:pt x="96012" y="41148"/>
                </a:lnTo>
                <a:lnTo>
                  <a:pt x="99060" y="39624"/>
                </a:lnTo>
                <a:lnTo>
                  <a:pt x="100584" y="35052"/>
                </a:lnTo>
                <a:close/>
              </a:path>
              <a:path w="914400" h="962025">
                <a:moveTo>
                  <a:pt x="29901" y="21606"/>
                </a:moveTo>
                <a:lnTo>
                  <a:pt x="13716" y="4572"/>
                </a:lnTo>
                <a:lnTo>
                  <a:pt x="4572" y="13716"/>
                </a:lnTo>
                <a:lnTo>
                  <a:pt x="7620" y="16923"/>
                </a:lnTo>
                <a:lnTo>
                  <a:pt x="7620" y="15240"/>
                </a:lnTo>
                <a:lnTo>
                  <a:pt x="15240" y="7620"/>
                </a:lnTo>
                <a:lnTo>
                  <a:pt x="17877" y="18170"/>
                </a:lnTo>
                <a:lnTo>
                  <a:pt x="29901" y="21606"/>
                </a:lnTo>
                <a:close/>
              </a:path>
              <a:path w="914400" h="962025">
                <a:moveTo>
                  <a:pt x="36576" y="97536"/>
                </a:moveTo>
                <a:lnTo>
                  <a:pt x="36576" y="92964"/>
                </a:lnTo>
                <a:lnTo>
                  <a:pt x="21117" y="31129"/>
                </a:lnTo>
                <a:lnTo>
                  <a:pt x="4572" y="13716"/>
                </a:lnTo>
                <a:lnTo>
                  <a:pt x="4572" y="19202"/>
                </a:lnTo>
                <a:lnTo>
                  <a:pt x="22860" y="96012"/>
                </a:lnTo>
                <a:lnTo>
                  <a:pt x="24384" y="100584"/>
                </a:lnTo>
                <a:lnTo>
                  <a:pt x="27432" y="102108"/>
                </a:lnTo>
                <a:lnTo>
                  <a:pt x="30480" y="100584"/>
                </a:lnTo>
                <a:lnTo>
                  <a:pt x="35052" y="100584"/>
                </a:lnTo>
                <a:lnTo>
                  <a:pt x="36576" y="97536"/>
                </a:lnTo>
                <a:close/>
              </a:path>
              <a:path w="914400" h="962025">
                <a:moveTo>
                  <a:pt x="17877" y="18170"/>
                </a:moveTo>
                <a:lnTo>
                  <a:pt x="15240" y="7620"/>
                </a:lnTo>
                <a:lnTo>
                  <a:pt x="7620" y="15240"/>
                </a:lnTo>
                <a:lnTo>
                  <a:pt x="17877" y="18170"/>
                </a:lnTo>
                <a:close/>
              </a:path>
              <a:path w="914400" h="962025">
                <a:moveTo>
                  <a:pt x="21117" y="31129"/>
                </a:moveTo>
                <a:lnTo>
                  <a:pt x="17877" y="18170"/>
                </a:lnTo>
                <a:lnTo>
                  <a:pt x="7620" y="15240"/>
                </a:lnTo>
                <a:lnTo>
                  <a:pt x="7620" y="16923"/>
                </a:lnTo>
                <a:lnTo>
                  <a:pt x="21117" y="31129"/>
                </a:lnTo>
                <a:close/>
              </a:path>
              <a:path w="914400" h="962025">
                <a:moveTo>
                  <a:pt x="914400" y="952500"/>
                </a:moveTo>
                <a:lnTo>
                  <a:pt x="29901" y="21606"/>
                </a:lnTo>
                <a:lnTo>
                  <a:pt x="17877" y="18170"/>
                </a:lnTo>
                <a:lnTo>
                  <a:pt x="21117" y="31129"/>
                </a:lnTo>
                <a:lnTo>
                  <a:pt x="905256" y="961644"/>
                </a:lnTo>
                <a:lnTo>
                  <a:pt x="914400" y="952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0" name="object 10"/>
          <p:cNvSpPr/>
          <p:nvPr/>
        </p:nvSpPr>
        <p:spPr>
          <a:xfrm>
            <a:off x="2575554" y="5015753"/>
            <a:ext cx="2413747" cy="1058396"/>
          </a:xfrm>
          <a:custGeom>
            <a:avLst/>
            <a:gdLst/>
            <a:ahLst/>
            <a:cxnLst/>
            <a:rect l="l" t="t" r="r" b="b"/>
            <a:pathLst>
              <a:path w="2735579" h="1199515">
                <a:moveTo>
                  <a:pt x="0" y="0"/>
                </a:moveTo>
                <a:lnTo>
                  <a:pt x="0" y="1199388"/>
                </a:lnTo>
                <a:lnTo>
                  <a:pt x="2735580" y="1199388"/>
                </a:lnTo>
                <a:lnTo>
                  <a:pt x="27355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2563451" y="5003651"/>
            <a:ext cx="2436719" cy="1081368"/>
          </a:xfrm>
          <a:custGeom>
            <a:avLst/>
            <a:gdLst/>
            <a:ahLst/>
            <a:cxnLst/>
            <a:rect l="l" t="t" r="r" b="b"/>
            <a:pathLst>
              <a:path w="2761615" h="1225550">
                <a:moveTo>
                  <a:pt x="2761494" y="1220724"/>
                </a:moveTo>
                <a:lnTo>
                  <a:pt x="2761494" y="6096"/>
                </a:lnTo>
                <a:lnTo>
                  <a:pt x="2755398" y="0"/>
                </a:lnTo>
                <a:lnTo>
                  <a:pt x="6096" y="0"/>
                </a:lnTo>
                <a:lnTo>
                  <a:pt x="0" y="6096"/>
                </a:lnTo>
                <a:lnTo>
                  <a:pt x="0" y="1220724"/>
                </a:lnTo>
                <a:lnTo>
                  <a:pt x="6096" y="1225296"/>
                </a:lnTo>
                <a:lnTo>
                  <a:pt x="13716" y="1225296"/>
                </a:lnTo>
                <a:lnTo>
                  <a:pt x="13716" y="25908"/>
                </a:lnTo>
                <a:lnTo>
                  <a:pt x="25908" y="13716"/>
                </a:lnTo>
                <a:lnTo>
                  <a:pt x="25908" y="25908"/>
                </a:lnTo>
                <a:lnTo>
                  <a:pt x="2735586" y="25908"/>
                </a:lnTo>
                <a:lnTo>
                  <a:pt x="2735586" y="13716"/>
                </a:lnTo>
                <a:lnTo>
                  <a:pt x="2749302" y="25908"/>
                </a:lnTo>
                <a:lnTo>
                  <a:pt x="2749302" y="1225296"/>
                </a:lnTo>
                <a:lnTo>
                  <a:pt x="2755398" y="1225296"/>
                </a:lnTo>
                <a:lnTo>
                  <a:pt x="2761494" y="1220724"/>
                </a:lnTo>
                <a:close/>
              </a:path>
              <a:path w="2761615" h="1225550">
                <a:moveTo>
                  <a:pt x="25908" y="25908"/>
                </a:moveTo>
                <a:lnTo>
                  <a:pt x="25908" y="13716"/>
                </a:lnTo>
                <a:lnTo>
                  <a:pt x="13716" y="25908"/>
                </a:lnTo>
                <a:lnTo>
                  <a:pt x="25908" y="25908"/>
                </a:lnTo>
                <a:close/>
              </a:path>
              <a:path w="2761615" h="1225550">
                <a:moveTo>
                  <a:pt x="25908" y="1200912"/>
                </a:moveTo>
                <a:lnTo>
                  <a:pt x="25908" y="25908"/>
                </a:lnTo>
                <a:lnTo>
                  <a:pt x="13716" y="25908"/>
                </a:lnTo>
                <a:lnTo>
                  <a:pt x="13716" y="1200912"/>
                </a:lnTo>
                <a:lnTo>
                  <a:pt x="25908" y="1200912"/>
                </a:lnTo>
                <a:close/>
              </a:path>
              <a:path w="2761615" h="1225550">
                <a:moveTo>
                  <a:pt x="2749302" y="1200912"/>
                </a:moveTo>
                <a:lnTo>
                  <a:pt x="13716" y="1200912"/>
                </a:lnTo>
                <a:lnTo>
                  <a:pt x="25908" y="1213104"/>
                </a:lnTo>
                <a:lnTo>
                  <a:pt x="25908" y="1225296"/>
                </a:lnTo>
                <a:lnTo>
                  <a:pt x="2735586" y="1225296"/>
                </a:lnTo>
                <a:lnTo>
                  <a:pt x="2735586" y="1213104"/>
                </a:lnTo>
                <a:lnTo>
                  <a:pt x="2749302" y="1200912"/>
                </a:lnTo>
                <a:close/>
              </a:path>
              <a:path w="2761615" h="1225550">
                <a:moveTo>
                  <a:pt x="25908" y="1225296"/>
                </a:moveTo>
                <a:lnTo>
                  <a:pt x="25908" y="1213104"/>
                </a:lnTo>
                <a:lnTo>
                  <a:pt x="13716" y="1200912"/>
                </a:lnTo>
                <a:lnTo>
                  <a:pt x="13716" y="1225296"/>
                </a:lnTo>
                <a:lnTo>
                  <a:pt x="25908" y="1225296"/>
                </a:lnTo>
                <a:close/>
              </a:path>
              <a:path w="2761615" h="1225550">
                <a:moveTo>
                  <a:pt x="2749302" y="25908"/>
                </a:moveTo>
                <a:lnTo>
                  <a:pt x="2735586" y="13716"/>
                </a:lnTo>
                <a:lnTo>
                  <a:pt x="2735586" y="25908"/>
                </a:lnTo>
                <a:lnTo>
                  <a:pt x="2749302" y="25908"/>
                </a:lnTo>
                <a:close/>
              </a:path>
              <a:path w="2761615" h="1225550">
                <a:moveTo>
                  <a:pt x="2749302" y="1200912"/>
                </a:moveTo>
                <a:lnTo>
                  <a:pt x="2749302" y="25908"/>
                </a:lnTo>
                <a:lnTo>
                  <a:pt x="2735586" y="25908"/>
                </a:lnTo>
                <a:lnTo>
                  <a:pt x="2735586" y="1200912"/>
                </a:lnTo>
                <a:lnTo>
                  <a:pt x="2749302" y="1200912"/>
                </a:lnTo>
                <a:close/>
              </a:path>
              <a:path w="2761615" h="1225550">
                <a:moveTo>
                  <a:pt x="2749302" y="1225296"/>
                </a:moveTo>
                <a:lnTo>
                  <a:pt x="2749302" y="1200912"/>
                </a:lnTo>
                <a:lnTo>
                  <a:pt x="2735586" y="1213104"/>
                </a:lnTo>
                <a:lnTo>
                  <a:pt x="2735586" y="1225296"/>
                </a:lnTo>
                <a:lnTo>
                  <a:pt x="2749302" y="1225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  <p:sp>
        <p:nvSpPr>
          <p:cNvPr id="12" name="object 12"/>
          <p:cNvSpPr txBox="1"/>
          <p:nvPr/>
        </p:nvSpPr>
        <p:spPr>
          <a:xfrm>
            <a:off x="2575554" y="5038162"/>
            <a:ext cx="2413747" cy="98742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90805" marR="122555">
              <a:lnSpc>
                <a:spcPct val="100000"/>
              </a:lnSpc>
              <a:spcBef>
                <a:spcPts val="100"/>
              </a:spcBef>
            </a:pPr>
            <a:r>
              <a:rPr sz="1590" spc="-5" dirty="0">
                <a:latin typeface="Arial" panose="020B0604020202020204"/>
                <a:cs typeface="Arial" panose="020B0604020202020204"/>
              </a:rPr>
              <a:t>Jika </a:t>
            </a:r>
            <a:r>
              <a:rPr sz="1590" spc="-10" dirty="0">
                <a:latin typeface="Arial" panose="020B0604020202020204"/>
                <a:cs typeface="Arial" panose="020B0604020202020204"/>
              </a:rPr>
              <a:t>MySQL </a:t>
            </a:r>
            <a:r>
              <a:rPr sz="1590" spc="-5" dirty="0">
                <a:latin typeface="Arial" panose="020B0604020202020204"/>
                <a:cs typeface="Arial" panose="020B0604020202020204"/>
              </a:rPr>
              <a:t>JDBC  Driver telah ditambah  pada Library maka tekan  tombol</a:t>
            </a:r>
            <a:r>
              <a:rPr sz="159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590" dirty="0">
                <a:latin typeface="Arial" panose="020B0604020202020204"/>
                <a:cs typeface="Arial" panose="020B0604020202020204"/>
              </a:rPr>
              <a:t>OK</a:t>
            </a:r>
            <a:endParaRPr sz="15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86618" y="5540188"/>
            <a:ext cx="907676" cy="452157"/>
          </a:xfrm>
          <a:custGeom>
            <a:avLst/>
            <a:gdLst/>
            <a:ahLst/>
            <a:cxnLst/>
            <a:rect l="l" t="t" r="r" b="b"/>
            <a:pathLst>
              <a:path w="1028700" h="512445">
                <a:moveTo>
                  <a:pt x="1007665" y="492966"/>
                </a:moveTo>
                <a:lnTo>
                  <a:pt x="1000232" y="482156"/>
                </a:lnTo>
                <a:lnTo>
                  <a:pt x="4572" y="0"/>
                </a:lnTo>
                <a:lnTo>
                  <a:pt x="0" y="10668"/>
                </a:lnTo>
                <a:lnTo>
                  <a:pt x="993412" y="493949"/>
                </a:lnTo>
                <a:lnTo>
                  <a:pt x="1007665" y="492966"/>
                </a:lnTo>
                <a:close/>
              </a:path>
              <a:path w="1028700" h="512445">
                <a:moveTo>
                  <a:pt x="1014182" y="504054"/>
                </a:moveTo>
                <a:lnTo>
                  <a:pt x="993412" y="493949"/>
                </a:lnTo>
                <a:lnTo>
                  <a:pt x="931164" y="498242"/>
                </a:lnTo>
                <a:lnTo>
                  <a:pt x="926592" y="498348"/>
                </a:lnTo>
                <a:lnTo>
                  <a:pt x="923544" y="501396"/>
                </a:lnTo>
                <a:lnTo>
                  <a:pt x="923544" y="509016"/>
                </a:lnTo>
                <a:lnTo>
                  <a:pt x="926592" y="512064"/>
                </a:lnTo>
                <a:lnTo>
                  <a:pt x="931164" y="510540"/>
                </a:lnTo>
                <a:lnTo>
                  <a:pt x="1014182" y="504054"/>
                </a:lnTo>
                <a:close/>
              </a:path>
              <a:path w="1028700" h="512445">
                <a:moveTo>
                  <a:pt x="1028700" y="502920"/>
                </a:moveTo>
                <a:lnTo>
                  <a:pt x="973836" y="420624"/>
                </a:lnTo>
                <a:lnTo>
                  <a:pt x="972312" y="419100"/>
                </a:lnTo>
                <a:lnTo>
                  <a:pt x="967740" y="417576"/>
                </a:lnTo>
                <a:lnTo>
                  <a:pt x="964692" y="419100"/>
                </a:lnTo>
                <a:lnTo>
                  <a:pt x="961644" y="425196"/>
                </a:lnTo>
                <a:lnTo>
                  <a:pt x="963168" y="428244"/>
                </a:lnTo>
                <a:lnTo>
                  <a:pt x="1000232" y="482156"/>
                </a:lnTo>
                <a:lnTo>
                  <a:pt x="1021080" y="492252"/>
                </a:lnTo>
                <a:lnTo>
                  <a:pt x="1021080" y="503515"/>
                </a:lnTo>
                <a:lnTo>
                  <a:pt x="1028700" y="502920"/>
                </a:lnTo>
                <a:close/>
              </a:path>
              <a:path w="1028700" h="512445">
                <a:moveTo>
                  <a:pt x="1018032" y="498348"/>
                </a:moveTo>
                <a:lnTo>
                  <a:pt x="1018032" y="492252"/>
                </a:lnTo>
                <a:lnTo>
                  <a:pt x="1013460" y="501396"/>
                </a:lnTo>
                <a:lnTo>
                  <a:pt x="1007665" y="492966"/>
                </a:lnTo>
                <a:lnTo>
                  <a:pt x="993412" y="493949"/>
                </a:lnTo>
                <a:lnTo>
                  <a:pt x="1014182" y="504054"/>
                </a:lnTo>
                <a:lnTo>
                  <a:pt x="1015219" y="503973"/>
                </a:lnTo>
                <a:lnTo>
                  <a:pt x="1018032" y="498348"/>
                </a:lnTo>
                <a:close/>
              </a:path>
              <a:path w="1028700" h="512445">
                <a:moveTo>
                  <a:pt x="1021080" y="492252"/>
                </a:moveTo>
                <a:lnTo>
                  <a:pt x="1000232" y="482156"/>
                </a:lnTo>
                <a:lnTo>
                  <a:pt x="1007665" y="492966"/>
                </a:lnTo>
                <a:lnTo>
                  <a:pt x="1018032" y="492252"/>
                </a:lnTo>
                <a:lnTo>
                  <a:pt x="1018032" y="498348"/>
                </a:lnTo>
                <a:lnTo>
                  <a:pt x="1021080" y="492252"/>
                </a:lnTo>
                <a:close/>
              </a:path>
              <a:path w="1028700" h="512445">
                <a:moveTo>
                  <a:pt x="1018032" y="492252"/>
                </a:moveTo>
                <a:lnTo>
                  <a:pt x="1007665" y="492966"/>
                </a:lnTo>
                <a:lnTo>
                  <a:pt x="1013460" y="501396"/>
                </a:lnTo>
                <a:lnTo>
                  <a:pt x="1018032" y="492252"/>
                </a:lnTo>
                <a:close/>
              </a:path>
              <a:path w="1028700" h="512445">
                <a:moveTo>
                  <a:pt x="1015219" y="503973"/>
                </a:moveTo>
                <a:lnTo>
                  <a:pt x="1014182" y="504054"/>
                </a:lnTo>
                <a:lnTo>
                  <a:pt x="1014984" y="504444"/>
                </a:lnTo>
                <a:lnTo>
                  <a:pt x="1015219" y="503973"/>
                </a:lnTo>
                <a:close/>
              </a:path>
              <a:path w="1028700" h="512445">
                <a:moveTo>
                  <a:pt x="1021080" y="503515"/>
                </a:moveTo>
                <a:lnTo>
                  <a:pt x="1021080" y="492252"/>
                </a:lnTo>
                <a:lnTo>
                  <a:pt x="1015219" y="503973"/>
                </a:lnTo>
                <a:lnTo>
                  <a:pt x="1021080" y="503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9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3188</Words>
  <Application>WPS Presentation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Times New Roman</vt:lpstr>
      <vt:lpstr>Courier New</vt:lpstr>
      <vt:lpstr>Arial</vt:lpstr>
      <vt:lpstr>Times New Roman</vt:lpstr>
      <vt:lpstr>Communications and Dialogues</vt:lpstr>
      <vt:lpstr>PowerPoint 演示文稿</vt:lpstr>
      <vt:lpstr>PowerPoint 演示文稿</vt:lpstr>
      <vt:lpstr>PowerPoint 演示文稿</vt:lpstr>
      <vt:lpstr>Me-Load JDBC Driver</vt:lpstr>
      <vt:lpstr>Membangun Koneksi</vt:lpstr>
      <vt:lpstr>Menjalankan Query</vt:lpstr>
      <vt:lpstr>pada Netbeans</vt:lpstr>
      <vt:lpstr>PowerPoint 演示文稿</vt:lpstr>
      <vt:lpstr>PowerPoint 演示文稿</vt:lpstr>
      <vt:lpstr>Membuat Kelas Koneksi</vt:lpstr>
      <vt:lpstr>PowerPoint 演示文稿</vt:lpstr>
      <vt:lpstr>Menampilkan Data pada  JTable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Menampilkan Data Pada JTable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13 Pemrograman Berorientasi Objek  Koneksi Database Dengan Java GUI</dc:title>
  <dc:creator>IT Analyst - Syawal</dc:creator>
  <cp:lastModifiedBy>IT Analyst - Syawal</cp:lastModifiedBy>
  <cp:revision>10</cp:revision>
  <dcterms:created xsi:type="dcterms:W3CDTF">2019-07-06T04:59:30Z</dcterms:created>
  <dcterms:modified xsi:type="dcterms:W3CDTF">2019-07-06T05:13:52Z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